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7"/>
  </p:notesMasterIdLst>
  <p:sldIdLst>
    <p:sldId id="263" r:id="rId2"/>
    <p:sldId id="410" r:id="rId3"/>
    <p:sldId id="368" r:id="rId4"/>
    <p:sldId id="406" r:id="rId5"/>
    <p:sldId id="426" r:id="rId6"/>
    <p:sldId id="427" r:id="rId7"/>
    <p:sldId id="416" r:id="rId8"/>
    <p:sldId id="420" r:id="rId9"/>
    <p:sldId id="428" r:id="rId10"/>
    <p:sldId id="423" r:id="rId11"/>
    <p:sldId id="409" r:id="rId12"/>
    <p:sldId id="425" r:id="rId13"/>
    <p:sldId id="275" r:id="rId14"/>
    <p:sldId id="259" r:id="rId15"/>
    <p:sldId id="258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CD"/>
    <a:srgbClr val="CDFFFF"/>
    <a:srgbClr val="66FFFF"/>
    <a:srgbClr val="FFDB69"/>
    <a:srgbClr val="FFFFFF"/>
    <a:srgbClr val="FFC000"/>
    <a:srgbClr val="000000"/>
    <a:srgbClr val="FC5185"/>
    <a:srgbClr val="0000FF"/>
    <a:srgbClr val="FFF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>
      <p:cViewPr varScale="1">
        <p:scale>
          <a:sx n="59" d="100"/>
          <a:sy n="59" d="100"/>
        </p:scale>
        <p:origin x="102" y="1260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>
            <a:extLst>
              <a:ext uri="{FF2B5EF4-FFF2-40B4-BE49-F238E27FC236}">
                <a16:creationId xmlns:a16="http://schemas.microsoft.com/office/drawing/2014/main" id="{39D11044-01CB-4F27-AE64-8F3E263026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>
            <a:extLst>
              <a:ext uri="{FF2B5EF4-FFF2-40B4-BE49-F238E27FC236}">
                <a16:creationId xmlns:a16="http://schemas.microsoft.com/office/drawing/2014/main" id="{7B7527D8-FB9F-4A26-90C1-78B74C6792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8" name="灯片编号占位符 3">
            <a:extLst>
              <a:ext uri="{FF2B5EF4-FFF2-40B4-BE49-F238E27FC236}">
                <a16:creationId xmlns:a16="http://schemas.microsoft.com/office/drawing/2014/main" id="{145782A5-B219-4931-97B8-4B950927F0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43D25A2-80F5-4854-B515-3F48C71BCBCD}" type="slidenum">
              <a:rPr lang="zh-CN" altLang="en-US">
                <a:ea typeface="黑体" panose="02010609060101010101" pitchFamily="49" charset="-122"/>
              </a:rPr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9134FCDF-BBAC-491A-B0FB-CD64DC2C8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917408C3-4CE7-4E43-A872-980F7AEE79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00F0E6B6-E15B-40FE-882A-2CB1B6AC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>
            <a:extLst>
              <a:ext uri="{FF2B5EF4-FFF2-40B4-BE49-F238E27FC236}">
                <a16:creationId xmlns:a16="http://schemas.microsoft.com/office/drawing/2014/main" id="{A66F78CD-A268-242C-E4F0-EC9E0D625F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id="{C0319DF2-6C17-843E-C871-E606C67199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79AB469-EA16-C8DB-91BF-C292155F5BB2}"/>
              </a:ext>
            </a:extLst>
          </p:cNvPr>
          <p:cNvSpPr/>
          <p:nvPr userDrawn="1"/>
        </p:nvSpPr>
        <p:spPr>
          <a:xfrm>
            <a:off x="0" y="10160"/>
            <a:ext cx="12192000" cy="6837680"/>
          </a:xfrm>
          <a:prstGeom prst="rect">
            <a:avLst/>
          </a:prstGeom>
          <a:solidFill>
            <a:srgbClr val="FFFFF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F6A3922-7B4E-81BD-B8A7-48FB8DB41D06}"/>
              </a:ext>
            </a:extLst>
          </p:cNvPr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>
            <a:extLst>
              <a:ext uri="{FF2B5EF4-FFF2-40B4-BE49-F238E27FC236}">
                <a16:creationId xmlns:a16="http://schemas.microsoft.com/office/drawing/2014/main" id="{8E99B662-0762-C272-B98A-FC7173CCB3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7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  <p:sldLayoutId id="2147484107" r:id="rId3"/>
    <p:sldLayoutId id="2147484122" r:id="rId4"/>
    <p:sldLayoutId id="2147484125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648" y="2274839"/>
            <a:ext cx="46181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去游乐园（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1</a:t>
            </a: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）</a:t>
            </a: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</a:t>
            </a:r>
            <a:r>
              <a:rPr lang="zh-CN" altLang="en-US" sz="1867">
                <a:latin typeface="+mj-ea"/>
                <a:ea typeface="+mj-ea"/>
              </a:rPr>
              <a:t>三年级下册</a:t>
            </a:r>
            <a:endParaRPr lang="zh-CN" altLang="en-US" sz="1867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9BB452E-6732-4AE7-95BB-BE84792FBD27}"/>
              </a:ext>
            </a:extLst>
          </p:cNvPr>
          <p:cNvSpPr/>
          <p:nvPr/>
        </p:nvSpPr>
        <p:spPr bwMode="auto">
          <a:xfrm flipH="1">
            <a:off x="825499" y="1487639"/>
            <a:ext cx="9876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竖式计算两位数乘一位数（进位）：</a:t>
            </a:r>
            <a:endParaRPr lang="zh-CN" altLang="en-US" sz="32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A2095F2-076D-F28B-BDC4-298A725AAF00}"/>
              </a:ext>
            </a:extLst>
          </p:cNvPr>
          <p:cNvSpPr/>
          <p:nvPr/>
        </p:nvSpPr>
        <p:spPr bwMode="auto">
          <a:xfrm flipH="1">
            <a:off x="825499" y="2224239"/>
            <a:ext cx="10494432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同数位对齐，从个位乘起，用一位数依次去乘两、三位数每一位上的数，与哪一位上的数相乘，积的末位就和那一位对齐；哪一位上相乘的积满几十，就向前一位进几；前一位乘完后，所得的积必须加上后一位进上来的数。</a:t>
            </a:r>
            <a:endParaRPr lang="zh-CN" altLang="en-US" sz="32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>
            <a:extLst>
              <a:ext uri="{FF2B5EF4-FFF2-40B4-BE49-F238E27FC236}">
                <a16:creationId xmlns:a16="http://schemas.microsoft.com/office/drawing/2014/main" id="{2B1E5AA3-DBC3-4755-92E5-D9A025B03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4641" y="1161024"/>
            <a:ext cx="10485487" cy="1303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为鼓励种植农作物，国家提供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了相应补贴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。种植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亩油菜、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亩小麦和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亩玉米，分别能得到多少元的补贴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45">
            <a:extLst>
              <a:ext uri="{FF2B5EF4-FFF2-40B4-BE49-F238E27FC236}">
                <a16:creationId xmlns:a16="http://schemas.microsoft.com/office/drawing/2014/main" id="{8C1C0C86-4B0D-47FA-BBE2-1F7421B46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47" y="5500498"/>
            <a:ext cx="39220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20×4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（元）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9B5BF1B-7159-3FB8-9FFD-5EC49EB2E3A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8" name="Block Arc 15">
              <a:extLst>
                <a:ext uri="{FF2B5EF4-FFF2-40B4-BE49-F238E27FC236}">
                  <a16:creationId xmlns:a16="http://schemas.microsoft.com/office/drawing/2014/main" id="{84444FD6-60F8-C523-A41C-07F94C639C1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59FC176-CF04-9AF8-AE88-0F74EAF905D4}"/>
                </a:ext>
              </a:extLst>
            </p:cNvPr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D1AE77D-7FB7-5326-E634-2522BACF9FDF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>
            <a:extLst>
              <a:ext uri="{FF2B5EF4-FFF2-40B4-BE49-F238E27FC236}">
                <a16:creationId xmlns:a16="http://schemas.microsoft.com/office/drawing/2014/main" id="{3BFCC399-1B33-8D0B-E47A-A83B33901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EB08775-5599-2237-6A7E-94B7A12A6E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86" y="2633242"/>
            <a:ext cx="10278561" cy="191202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9DEE5EF-F6DB-CFA9-46DB-B30078719C3F}"/>
              </a:ext>
            </a:extLst>
          </p:cNvPr>
          <p:cNvSpPr txBox="1"/>
          <p:nvPr/>
        </p:nvSpPr>
        <p:spPr>
          <a:xfrm>
            <a:off x="1086440" y="4670137"/>
            <a:ext cx="28822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油菜每亩补贴 20元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A3F856-2D32-4C4A-CB95-245159B3D448}"/>
              </a:ext>
            </a:extLst>
          </p:cNvPr>
          <p:cNvSpPr txBox="1"/>
          <p:nvPr/>
        </p:nvSpPr>
        <p:spPr>
          <a:xfrm>
            <a:off x="4508368" y="4670137"/>
            <a:ext cx="28822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小麦每亩补贴18元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9EE3F2E-B8D9-BE47-9FE7-161CDFC02CC5}"/>
              </a:ext>
            </a:extLst>
          </p:cNvPr>
          <p:cNvSpPr txBox="1"/>
          <p:nvPr/>
        </p:nvSpPr>
        <p:spPr>
          <a:xfrm>
            <a:off x="8090555" y="4670137"/>
            <a:ext cx="28822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玉米每亩补贴 29 元</a:t>
            </a:r>
          </a:p>
        </p:txBody>
      </p:sp>
      <p:sp>
        <p:nvSpPr>
          <p:cNvPr id="21" name="TextBox 45">
            <a:extLst>
              <a:ext uri="{FF2B5EF4-FFF2-40B4-BE49-F238E27FC236}">
                <a16:creationId xmlns:a16="http://schemas.microsoft.com/office/drawing/2014/main" id="{22B0A984-0EFF-71C4-5409-72C1AF365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4978" y="5500498"/>
            <a:ext cx="34130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18×5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90</a:t>
            </a:r>
            <a:r>
              <a:rPr lang="zh-CN" altLang="en-US" sz="3200" b="1" dirty="0">
                <a:solidFill>
                  <a:srgbClr val="FF0000"/>
                </a:solidFill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TextBox 45">
            <a:extLst>
              <a:ext uri="{FF2B5EF4-FFF2-40B4-BE49-F238E27FC236}">
                <a16:creationId xmlns:a16="http://schemas.microsoft.com/office/drawing/2014/main" id="{7D7F4DA3-5A16-6BF4-D758-A87C684D1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0603" y="5500498"/>
            <a:ext cx="37241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29×6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174</a:t>
            </a:r>
            <a:r>
              <a:rPr lang="zh-CN" altLang="en-US" sz="3200" b="1" dirty="0">
                <a:solidFill>
                  <a:srgbClr val="FF0000"/>
                </a:solidFill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>
            <a:extLst>
              <a:ext uri="{FF2B5EF4-FFF2-40B4-BE49-F238E27FC236}">
                <a16:creationId xmlns:a16="http://schemas.microsoft.com/office/drawing/2014/main" id="{15CC2690-EA2B-4288-ADDD-9D49411086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767" y="1300969"/>
            <a:ext cx="43571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算一算。</a:t>
            </a:r>
          </a:p>
        </p:txBody>
      </p:sp>
      <p:grpSp>
        <p:nvGrpSpPr>
          <p:cNvPr id="18435" name="组合 107">
            <a:extLst>
              <a:ext uri="{FF2B5EF4-FFF2-40B4-BE49-F238E27FC236}">
                <a16:creationId xmlns:a16="http://schemas.microsoft.com/office/drawing/2014/main" id="{C4B8479C-F0C5-41E8-9088-EE875872E47F}"/>
              </a:ext>
            </a:extLst>
          </p:cNvPr>
          <p:cNvGrpSpPr>
            <a:grpSpLocks/>
          </p:cNvGrpSpPr>
          <p:nvPr/>
        </p:nvGrpSpPr>
        <p:grpSpPr bwMode="auto">
          <a:xfrm>
            <a:off x="459318" y="2522287"/>
            <a:ext cx="2305049" cy="1428750"/>
            <a:chOff x="288033" y="2257321"/>
            <a:chExt cx="1728000" cy="1071681"/>
          </a:xfrm>
        </p:grpSpPr>
        <p:sp>
          <p:nvSpPr>
            <p:cNvPr id="4" name="TextBox 71">
              <a:extLst>
                <a:ext uri="{FF2B5EF4-FFF2-40B4-BE49-F238E27FC236}">
                  <a16:creationId xmlns:a16="http://schemas.microsoft.com/office/drawing/2014/main" id="{B2463AAD-2395-48DC-9E02-1A2F1CE5FF31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2</a:t>
              </a:r>
              <a:endParaRPr lang="zh-CN" altLang="en-US" sz="4267" b="1" spc="800" dirty="0">
                <a:latin typeface="+mn-lt"/>
              </a:endParaRPr>
            </a:p>
          </p:txBody>
        </p:sp>
        <p:sp>
          <p:nvSpPr>
            <p:cNvPr id="5" name="TextBox 103">
              <a:extLst>
                <a:ext uri="{FF2B5EF4-FFF2-40B4-BE49-F238E27FC236}">
                  <a16:creationId xmlns:a16="http://schemas.microsoft.com/office/drawing/2014/main" id="{E6E27980-1497-4C6A-B73B-8620AD112A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19" y="2743150"/>
              <a:ext cx="576000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7" b="1">
                  <a:latin typeface="+mn-lt"/>
                </a:rPr>
                <a:t>×</a:t>
              </a:r>
              <a:endParaRPr lang="zh-CN" altLang="en-US" sz="4267" b="1">
                <a:latin typeface="+mn-lt"/>
              </a:endParaRPr>
            </a:p>
          </p:txBody>
        </p:sp>
        <p:sp>
          <p:nvSpPr>
            <p:cNvPr id="6" name="TextBox 104">
              <a:extLst>
                <a:ext uri="{FF2B5EF4-FFF2-40B4-BE49-F238E27FC236}">
                  <a16:creationId xmlns:a16="http://schemas.microsoft.com/office/drawing/2014/main" id="{171B895A-E4A0-4E0A-8920-A70FC687C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50"/>
              <a:ext cx="576001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7" b="1" dirty="0">
                  <a:latin typeface="+mn-lt"/>
                </a:rPr>
                <a:t>3</a:t>
              </a:r>
              <a:endParaRPr lang="zh-CN" altLang="en-US" sz="4267" b="1" dirty="0">
                <a:latin typeface="+mn-lt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0B98646-3A78-4E56-9292-261096F8F38B}"/>
                </a:ext>
              </a:extLst>
            </p:cNvPr>
            <p:cNvCxnSpPr/>
            <p:nvPr/>
          </p:nvCxnSpPr>
          <p:spPr>
            <a:xfrm>
              <a:off x="288033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5">
              <a:extLst>
                <a:ext uri="{FF2B5EF4-FFF2-40B4-BE49-F238E27FC236}">
                  <a16:creationId xmlns:a16="http://schemas.microsoft.com/office/drawing/2014/main" id="{9568CE7A-37C8-44C9-AF45-46E0E6981D41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9</a:t>
              </a:r>
              <a:endParaRPr lang="zh-CN" altLang="en-US" sz="4267" b="1" spc="800" dirty="0">
                <a:latin typeface="+mn-lt"/>
              </a:endParaRPr>
            </a:p>
          </p:txBody>
        </p:sp>
      </p:grpSp>
      <p:grpSp>
        <p:nvGrpSpPr>
          <p:cNvPr id="18436" name="组合 108">
            <a:extLst>
              <a:ext uri="{FF2B5EF4-FFF2-40B4-BE49-F238E27FC236}">
                <a16:creationId xmlns:a16="http://schemas.microsoft.com/office/drawing/2014/main" id="{856910B7-EFF9-4955-B4AF-30C10B4EE2B0}"/>
              </a:ext>
            </a:extLst>
          </p:cNvPr>
          <p:cNvGrpSpPr>
            <a:grpSpLocks/>
          </p:cNvGrpSpPr>
          <p:nvPr/>
        </p:nvGrpSpPr>
        <p:grpSpPr bwMode="auto">
          <a:xfrm>
            <a:off x="3346452" y="2545569"/>
            <a:ext cx="2305049" cy="1428750"/>
            <a:chOff x="288033" y="2257321"/>
            <a:chExt cx="1728000" cy="1071681"/>
          </a:xfrm>
        </p:grpSpPr>
        <p:sp>
          <p:nvSpPr>
            <p:cNvPr id="10" name="TextBox 77">
              <a:extLst>
                <a:ext uri="{FF2B5EF4-FFF2-40B4-BE49-F238E27FC236}">
                  <a16:creationId xmlns:a16="http://schemas.microsoft.com/office/drawing/2014/main" id="{C72AC257-97D1-4A0E-AAAB-28D814A385E1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1</a:t>
              </a:r>
              <a:endParaRPr lang="zh-CN" altLang="en-US" sz="4267" b="1" spc="800" dirty="0">
                <a:latin typeface="+mn-lt"/>
              </a:endParaRPr>
            </a:p>
          </p:txBody>
        </p:sp>
        <p:sp>
          <p:nvSpPr>
            <p:cNvPr id="11" name="TextBox 110">
              <a:extLst>
                <a:ext uri="{FF2B5EF4-FFF2-40B4-BE49-F238E27FC236}">
                  <a16:creationId xmlns:a16="http://schemas.microsoft.com/office/drawing/2014/main" id="{0F835E3E-484C-4E95-B4B7-32D1DCF74C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7" b="1">
                  <a:latin typeface="+mn-lt"/>
                </a:rPr>
                <a:t>×</a:t>
              </a:r>
              <a:endParaRPr lang="zh-CN" altLang="en-US" sz="4267" b="1">
                <a:latin typeface="+mn-lt"/>
              </a:endParaRPr>
            </a:p>
          </p:txBody>
        </p:sp>
        <p:sp>
          <p:nvSpPr>
            <p:cNvPr id="12" name="TextBox 111">
              <a:extLst>
                <a:ext uri="{FF2B5EF4-FFF2-40B4-BE49-F238E27FC236}">
                  <a16:creationId xmlns:a16="http://schemas.microsoft.com/office/drawing/2014/main" id="{AE149D7D-D8F5-478C-AE1C-E66483081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7" b="1">
                  <a:latin typeface="+mn-lt"/>
                </a:rPr>
                <a:t>5</a:t>
              </a:r>
              <a:endParaRPr lang="zh-CN" altLang="en-US" sz="4267" b="1">
                <a:latin typeface="+mn-lt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4B0950F-6064-4718-A57F-CA1221D79ED3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81">
              <a:extLst>
                <a:ext uri="{FF2B5EF4-FFF2-40B4-BE49-F238E27FC236}">
                  <a16:creationId xmlns:a16="http://schemas.microsoft.com/office/drawing/2014/main" id="{BB5D01DD-6D29-49A5-9D81-B9FA544C989C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6</a:t>
              </a:r>
              <a:endParaRPr lang="zh-CN" altLang="en-US" sz="4267" b="1" spc="800" dirty="0">
                <a:latin typeface="+mn-lt"/>
              </a:endParaRPr>
            </a:p>
          </p:txBody>
        </p:sp>
      </p:grpSp>
      <p:sp>
        <p:nvSpPr>
          <p:cNvPr id="15" name="TextBox 98">
            <a:extLst>
              <a:ext uri="{FF2B5EF4-FFF2-40B4-BE49-F238E27FC236}">
                <a16:creationId xmlns:a16="http://schemas.microsoft.com/office/drawing/2014/main" id="{8032D9C2-6F5C-482F-956D-74EB92873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8552" y="3957387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267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6" name="TextBox 99">
            <a:extLst>
              <a:ext uri="{FF2B5EF4-FFF2-40B4-BE49-F238E27FC236}">
                <a16:creationId xmlns:a16="http://schemas.microsoft.com/office/drawing/2014/main" id="{D579B112-BA60-4133-998B-A1E5772A3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184" y="3957387"/>
            <a:ext cx="768349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</a:rPr>
              <a:t>7</a:t>
            </a:r>
            <a:endParaRPr lang="zh-CN" altLang="en-US" sz="4267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7" name="TextBox 100">
            <a:extLst>
              <a:ext uri="{FF2B5EF4-FFF2-40B4-BE49-F238E27FC236}">
                <a16:creationId xmlns:a16="http://schemas.microsoft.com/office/drawing/2014/main" id="{46DB72A0-C121-4DBA-9AC5-D389A8380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8967" y="3978553"/>
            <a:ext cx="76835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267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8" name="TextBox 101">
            <a:extLst>
              <a:ext uri="{FF2B5EF4-FFF2-40B4-BE49-F238E27FC236}">
                <a16:creationId xmlns:a16="http://schemas.microsoft.com/office/drawing/2014/main" id="{19DD268B-2255-4A31-A3BE-0827BAC94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7834" y="3978553"/>
            <a:ext cx="76835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>
                <a:solidFill>
                  <a:srgbClr val="7030A0"/>
                </a:solidFill>
                <a:latin typeface="+mn-lt"/>
              </a:rPr>
              <a:t>0</a:t>
            </a:r>
            <a:endParaRPr lang="zh-CN" altLang="en-US" sz="4267" b="1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18441" name="组合 107">
            <a:extLst>
              <a:ext uri="{FF2B5EF4-FFF2-40B4-BE49-F238E27FC236}">
                <a16:creationId xmlns:a16="http://schemas.microsoft.com/office/drawing/2014/main" id="{32133735-3CA8-4D8F-90CF-69064E0DABAC}"/>
              </a:ext>
            </a:extLst>
          </p:cNvPr>
          <p:cNvGrpSpPr>
            <a:grpSpLocks/>
          </p:cNvGrpSpPr>
          <p:nvPr/>
        </p:nvGrpSpPr>
        <p:grpSpPr bwMode="auto">
          <a:xfrm>
            <a:off x="6113132" y="2543454"/>
            <a:ext cx="2390654" cy="1428750"/>
            <a:chOff x="77877" y="2257321"/>
            <a:chExt cx="1792173" cy="1071681"/>
          </a:xfrm>
        </p:grpSpPr>
        <p:sp>
          <p:nvSpPr>
            <p:cNvPr id="20" name="TextBox 125">
              <a:extLst>
                <a:ext uri="{FF2B5EF4-FFF2-40B4-BE49-F238E27FC236}">
                  <a16:creationId xmlns:a16="http://schemas.microsoft.com/office/drawing/2014/main" id="{7485DC27-0D4E-48B8-944D-B7C8751B23CC}"/>
                </a:ext>
              </a:extLst>
            </p:cNvPr>
            <p:cNvSpPr txBox="1"/>
            <p:nvPr/>
          </p:nvSpPr>
          <p:spPr>
            <a:xfrm>
              <a:off x="974574" y="2257321"/>
              <a:ext cx="503008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3</a:t>
              </a:r>
              <a:endParaRPr lang="zh-CN" altLang="en-US" sz="4267" b="1" spc="800" dirty="0">
                <a:latin typeface="+mn-lt"/>
              </a:endParaRPr>
            </a:p>
          </p:txBody>
        </p:sp>
        <p:sp>
          <p:nvSpPr>
            <p:cNvPr id="21" name="TextBox 103">
              <a:extLst>
                <a:ext uri="{FF2B5EF4-FFF2-40B4-BE49-F238E27FC236}">
                  <a16:creationId xmlns:a16="http://schemas.microsoft.com/office/drawing/2014/main" id="{BB23918D-51D0-4947-8FED-7171813062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7" b="1" dirty="0">
                  <a:latin typeface="+mn-lt"/>
                </a:rPr>
                <a:t>×</a:t>
              </a:r>
              <a:endParaRPr lang="zh-CN" altLang="en-US" sz="4267" b="1" dirty="0">
                <a:latin typeface="+mn-lt"/>
              </a:endParaRPr>
            </a:p>
          </p:txBody>
        </p:sp>
        <p:sp>
          <p:nvSpPr>
            <p:cNvPr id="22" name="TextBox 104">
              <a:extLst>
                <a:ext uri="{FF2B5EF4-FFF2-40B4-BE49-F238E27FC236}">
                  <a16:creationId xmlns:a16="http://schemas.microsoft.com/office/drawing/2014/main" id="{5E57087B-928C-4299-866A-6722DC3A18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7" b="1" dirty="0">
                  <a:latin typeface="+mn-lt"/>
                </a:rPr>
                <a:t>4</a:t>
              </a:r>
              <a:endParaRPr lang="zh-CN" altLang="en-US" sz="4267" b="1" dirty="0">
                <a:latin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D4E5C30F-296A-4310-85EA-3B37A8FAB974}"/>
                </a:ext>
              </a:extLst>
            </p:cNvPr>
            <p:cNvCxnSpPr/>
            <p:nvPr/>
          </p:nvCxnSpPr>
          <p:spPr>
            <a:xfrm>
              <a:off x="97227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29">
              <a:extLst>
                <a:ext uri="{FF2B5EF4-FFF2-40B4-BE49-F238E27FC236}">
                  <a16:creationId xmlns:a16="http://schemas.microsoft.com/office/drawing/2014/main" id="{66BBA73B-E0AB-45B7-B814-C881C6DF80CB}"/>
                </a:ext>
              </a:extLst>
            </p:cNvPr>
            <p:cNvSpPr txBox="1"/>
            <p:nvPr/>
          </p:nvSpPr>
          <p:spPr>
            <a:xfrm>
              <a:off x="1365455" y="2257321"/>
              <a:ext cx="504595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5</a:t>
              </a:r>
              <a:endParaRPr lang="zh-CN" altLang="en-US" sz="4267" b="1" spc="800" dirty="0">
                <a:latin typeface="+mn-lt"/>
              </a:endParaRPr>
            </a:p>
          </p:txBody>
        </p:sp>
        <p:sp>
          <p:nvSpPr>
            <p:cNvPr id="3" name="TextBox 125">
              <a:extLst>
                <a:ext uri="{FF2B5EF4-FFF2-40B4-BE49-F238E27FC236}">
                  <a16:creationId xmlns:a16="http://schemas.microsoft.com/office/drawing/2014/main" id="{97FD90CA-A154-47EF-EF06-F74B36700831}"/>
                </a:ext>
              </a:extLst>
            </p:cNvPr>
            <p:cNvSpPr txBox="1"/>
            <p:nvPr/>
          </p:nvSpPr>
          <p:spPr>
            <a:xfrm>
              <a:off x="563281" y="2257321"/>
              <a:ext cx="503008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1</a:t>
              </a:r>
              <a:endParaRPr lang="zh-CN" altLang="en-US" sz="4267" b="1" spc="800" dirty="0">
                <a:latin typeface="+mn-lt"/>
              </a:endParaRPr>
            </a:p>
          </p:txBody>
        </p:sp>
      </p:grpSp>
      <p:sp>
        <p:nvSpPr>
          <p:cNvPr id="31" name="TextBox 136">
            <a:extLst>
              <a:ext uri="{FF2B5EF4-FFF2-40B4-BE49-F238E27FC236}">
                <a16:creationId xmlns:a16="http://schemas.microsoft.com/office/drawing/2014/main" id="{B90C5875-0D0F-4C4F-AC67-870660BF1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0662" y="3987020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4267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2" name="TextBox 137">
            <a:extLst>
              <a:ext uri="{FF2B5EF4-FFF2-40B4-BE49-F238E27FC236}">
                <a16:creationId xmlns:a16="http://schemas.microsoft.com/office/drawing/2014/main" id="{CA154A5C-FD2C-4ADE-867A-4CFC1ED21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4852" y="3987020"/>
            <a:ext cx="768349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</a:rPr>
              <a:t>0</a:t>
            </a:r>
            <a:endParaRPr lang="zh-CN" altLang="en-US" sz="4267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5" name="TextBox 140">
            <a:extLst>
              <a:ext uri="{FF2B5EF4-FFF2-40B4-BE49-F238E27FC236}">
                <a16:creationId xmlns:a16="http://schemas.microsoft.com/office/drawing/2014/main" id="{64A58BF8-3216-4285-8600-3EA7A02EBBFD}"/>
              </a:ext>
            </a:extLst>
          </p:cNvPr>
          <p:cNvSpPr txBox="1"/>
          <p:nvPr/>
        </p:nvSpPr>
        <p:spPr>
          <a:xfrm>
            <a:off x="4506385" y="359543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7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1867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TextBox 141">
            <a:extLst>
              <a:ext uri="{FF2B5EF4-FFF2-40B4-BE49-F238E27FC236}">
                <a16:creationId xmlns:a16="http://schemas.microsoft.com/office/drawing/2014/main" id="{988E9028-7349-49E8-BD95-1B438EB77E3A}"/>
              </a:ext>
            </a:extLst>
          </p:cNvPr>
          <p:cNvSpPr txBox="1"/>
          <p:nvPr/>
        </p:nvSpPr>
        <p:spPr>
          <a:xfrm>
            <a:off x="7626504" y="3605060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7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867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TextBox 140">
            <a:extLst>
              <a:ext uri="{FF2B5EF4-FFF2-40B4-BE49-F238E27FC236}">
                <a16:creationId xmlns:a16="http://schemas.microsoft.com/office/drawing/2014/main" id="{68481475-B359-F161-8020-568CAC9C6BE8}"/>
              </a:ext>
            </a:extLst>
          </p:cNvPr>
          <p:cNvSpPr txBox="1"/>
          <p:nvPr/>
        </p:nvSpPr>
        <p:spPr>
          <a:xfrm>
            <a:off x="1715059" y="359543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7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867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" name="组合 107">
            <a:extLst>
              <a:ext uri="{FF2B5EF4-FFF2-40B4-BE49-F238E27FC236}">
                <a16:creationId xmlns:a16="http://schemas.microsoft.com/office/drawing/2014/main" id="{EAA6B50B-43FD-FF18-B0AE-C87BA9C7943B}"/>
              </a:ext>
            </a:extLst>
          </p:cNvPr>
          <p:cNvGrpSpPr>
            <a:grpSpLocks/>
          </p:cNvGrpSpPr>
          <p:nvPr/>
        </p:nvGrpSpPr>
        <p:grpSpPr bwMode="auto">
          <a:xfrm>
            <a:off x="9026015" y="2543454"/>
            <a:ext cx="2390654" cy="1428750"/>
            <a:chOff x="77877" y="2257321"/>
            <a:chExt cx="1792173" cy="1071681"/>
          </a:xfrm>
        </p:grpSpPr>
        <p:sp>
          <p:nvSpPr>
            <p:cNvPr id="19" name="TextBox 125">
              <a:extLst>
                <a:ext uri="{FF2B5EF4-FFF2-40B4-BE49-F238E27FC236}">
                  <a16:creationId xmlns:a16="http://schemas.microsoft.com/office/drawing/2014/main" id="{3C71DA9C-8CE4-BD81-E608-9D4249301F96}"/>
                </a:ext>
              </a:extLst>
            </p:cNvPr>
            <p:cNvSpPr txBox="1"/>
            <p:nvPr/>
          </p:nvSpPr>
          <p:spPr>
            <a:xfrm>
              <a:off x="974574" y="2257321"/>
              <a:ext cx="503008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1</a:t>
              </a:r>
              <a:endParaRPr lang="zh-CN" altLang="en-US" sz="4267" b="1" spc="800" dirty="0">
                <a:latin typeface="+mn-lt"/>
              </a:endParaRPr>
            </a:p>
          </p:txBody>
        </p:sp>
        <p:sp>
          <p:nvSpPr>
            <p:cNvPr id="25" name="TextBox 103">
              <a:extLst>
                <a:ext uri="{FF2B5EF4-FFF2-40B4-BE49-F238E27FC236}">
                  <a16:creationId xmlns:a16="http://schemas.microsoft.com/office/drawing/2014/main" id="{FF8D9A52-A0F3-393D-0A99-A51964AAB5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7" b="1" dirty="0">
                  <a:latin typeface="+mn-lt"/>
                </a:rPr>
                <a:t>×</a:t>
              </a:r>
              <a:endParaRPr lang="zh-CN" altLang="en-US" sz="4267" b="1" dirty="0">
                <a:latin typeface="+mn-lt"/>
              </a:endParaRPr>
            </a:p>
          </p:txBody>
        </p:sp>
        <p:sp>
          <p:nvSpPr>
            <p:cNvPr id="38" name="TextBox 104">
              <a:extLst>
                <a:ext uri="{FF2B5EF4-FFF2-40B4-BE49-F238E27FC236}">
                  <a16:creationId xmlns:a16="http://schemas.microsoft.com/office/drawing/2014/main" id="{4A9D7AAA-4F08-A5C4-5AD5-D6F8E3E2A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7" b="1" dirty="0">
                  <a:latin typeface="+mn-lt"/>
                </a:rPr>
                <a:t>2</a:t>
              </a:r>
              <a:endParaRPr lang="zh-CN" altLang="en-US" sz="4267" b="1" dirty="0">
                <a:latin typeface="+mn-lt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A168973-65DE-C50B-2271-8DF1465C1455}"/>
                </a:ext>
              </a:extLst>
            </p:cNvPr>
            <p:cNvCxnSpPr/>
            <p:nvPr/>
          </p:nvCxnSpPr>
          <p:spPr>
            <a:xfrm>
              <a:off x="125495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129">
              <a:extLst>
                <a:ext uri="{FF2B5EF4-FFF2-40B4-BE49-F238E27FC236}">
                  <a16:creationId xmlns:a16="http://schemas.microsoft.com/office/drawing/2014/main" id="{56E667BB-8855-E510-04C6-FEFAAAF767DC}"/>
                </a:ext>
              </a:extLst>
            </p:cNvPr>
            <p:cNvSpPr txBox="1"/>
            <p:nvPr/>
          </p:nvSpPr>
          <p:spPr>
            <a:xfrm>
              <a:off x="1365455" y="2257321"/>
              <a:ext cx="504595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9</a:t>
              </a:r>
              <a:endParaRPr lang="zh-CN" altLang="en-US" sz="4267" b="1" spc="800" dirty="0">
                <a:latin typeface="+mn-lt"/>
              </a:endParaRPr>
            </a:p>
          </p:txBody>
        </p:sp>
        <p:sp>
          <p:nvSpPr>
            <p:cNvPr id="41" name="TextBox 125">
              <a:extLst>
                <a:ext uri="{FF2B5EF4-FFF2-40B4-BE49-F238E27FC236}">
                  <a16:creationId xmlns:a16="http://schemas.microsoft.com/office/drawing/2014/main" id="{428C04D3-2D3B-BEC2-064A-E88756B3CF5D}"/>
                </a:ext>
              </a:extLst>
            </p:cNvPr>
            <p:cNvSpPr txBox="1"/>
            <p:nvPr/>
          </p:nvSpPr>
          <p:spPr>
            <a:xfrm>
              <a:off x="563281" y="2257321"/>
              <a:ext cx="503008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7" b="1" spc="800" dirty="0">
                  <a:latin typeface="+mn-lt"/>
                </a:rPr>
                <a:t>2</a:t>
              </a:r>
              <a:endParaRPr lang="zh-CN" altLang="en-US" sz="4267" b="1" spc="800" dirty="0">
                <a:latin typeface="+mn-lt"/>
              </a:endParaRPr>
            </a:p>
          </p:txBody>
        </p:sp>
      </p:grpSp>
      <p:sp>
        <p:nvSpPr>
          <p:cNvPr id="42" name="TextBox 136">
            <a:extLst>
              <a:ext uri="{FF2B5EF4-FFF2-40B4-BE49-F238E27FC236}">
                <a16:creationId xmlns:a16="http://schemas.microsoft.com/office/drawing/2014/main" id="{7CD71174-60F2-BC82-5D78-F31EA469C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4118" y="3987020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</a:rPr>
              <a:t>3</a:t>
            </a:r>
            <a:endParaRPr lang="zh-CN" altLang="en-US" sz="4267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3" name="TextBox 137">
            <a:extLst>
              <a:ext uri="{FF2B5EF4-FFF2-40B4-BE49-F238E27FC236}">
                <a16:creationId xmlns:a16="http://schemas.microsoft.com/office/drawing/2014/main" id="{E88B5238-F5BD-A355-6145-4C3AA43CF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37735" y="3987020"/>
            <a:ext cx="768349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267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4" name="TextBox 141">
            <a:extLst>
              <a:ext uri="{FF2B5EF4-FFF2-40B4-BE49-F238E27FC236}">
                <a16:creationId xmlns:a16="http://schemas.microsoft.com/office/drawing/2014/main" id="{EFB5F093-2214-AB54-C9A0-15C2FFF7578B}"/>
              </a:ext>
            </a:extLst>
          </p:cNvPr>
          <p:cNvSpPr txBox="1"/>
          <p:nvPr/>
        </p:nvSpPr>
        <p:spPr>
          <a:xfrm>
            <a:off x="10605375" y="3614487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7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1867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5" name="TextBox 141">
            <a:extLst>
              <a:ext uri="{FF2B5EF4-FFF2-40B4-BE49-F238E27FC236}">
                <a16:creationId xmlns:a16="http://schemas.microsoft.com/office/drawing/2014/main" id="{5C7FE107-C337-5D15-1E02-2CF8DE50FD2B}"/>
              </a:ext>
            </a:extLst>
          </p:cNvPr>
          <p:cNvSpPr txBox="1"/>
          <p:nvPr/>
        </p:nvSpPr>
        <p:spPr>
          <a:xfrm>
            <a:off x="7136310" y="3605060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7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1867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136">
            <a:extLst>
              <a:ext uri="{FF2B5EF4-FFF2-40B4-BE49-F238E27FC236}">
                <a16:creationId xmlns:a16="http://schemas.microsoft.com/office/drawing/2014/main" id="{AD264AB6-0F4C-E883-8D76-ABDA14210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2187" y="3987020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</a:rPr>
              <a:t>5</a:t>
            </a:r>
            <a:endParaRPr lang="zh-CN" altLang="en-US" sz="4267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9" name="TextBox 136">
            <a:extLst>
              <a:ext uri="{FF2B5EF4-FFF2-40B4-BE49-F238E27FC236}">
                <a16:creationId xmlns:a16="http://schemas.microsoft.com/office/drawing/2014/main" id="{E5AC5867-9E37-743C-07D4-F3FE177C3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5070" y="3987020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4267" b="1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31" grpId="0"/>
      <p:bldP spid="32" grpId="0"/>
      <p:bldP spid="35" grpId="0"/>
      <p:bldP spid="36" grpId="0"/>
      <p:bldP spid="2" grpId="0"/>
      <p:bldP spid="42" grpId="0"/>
      <p:bldP spid="43" grpId="0"/>
      <p:bldP spid="44" grpId="0"/>
      <p:bldP spid="45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14CD33-5759-A656-9C24-A7A874FD3A92}"/>
              </a:ext>
            </a:extLst>
          </p:cNvPr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CAB19532-FE6A-D4C2-6E55-23EEFFF0DF9C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DC69425-6767-B890-E470-115EB093BB99}"/>
                </a:ext>
              </a:extLst>
            </p:cNvPr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FF3AD9E-DC04-8046-5E97-BAF545659849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75D58ED4-17EE-0207-B754-C4455439B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C7280E-6E92-4AD4-AD17-55044B68C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775" y="1541588"/>
            <a:ext cx="6391441" cy="450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相同数位对齐，从个位乘起，用一位数依次去乘两、三位数每一位上的数，与哪一位上的数相乘，积的末位就和那一位对齐；哪一位上相乘的积满几十，就向前一位进几；前一位乘完后，所得的积必须加上后一位进上来的数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9EA0FDA-F0CB-18BA-B5C1-B8D0CF0326EA}"/>
              </a:ext>
            </a:extLst>
          </p:cNvPr>
          <p:cNvGrpSpPr/>
          <p:nvPr/>
        </p:nvGrpSpPr>
        <p:grpSpPr>
          <a:xfrm>
            <a:off x="8203690" y="2424452"/>
            <a:ext cx="2874988" cy="2738966"/>
            <a:chOff x="8145938" y="2194985"/>
            <a:chExt cx="2874988" cy="2738966"/>
          </a:xfrm>
        </p:grpSpPr>
        <p:sp>
          <p:nvSpPr>
            <p:cNvPr id="5" name="TextBox 51">
              <a:extLst>
                <a:ext uri="{FF2B5EF4-FFF2-40B4-BE49-F238E27FC236}">
                  <a16:creationId xmlns:a16="http://schemas.microsoft.com/office/drawing/2014/main" id="{9FCB6FD6-EEF9-37CE-8788-0AB1165DC2ED}"/>
                </a:ext>
              </a:extLst>
            </p:cNvPr>
            <p:cNvSpPr txBox="1"/>
            <p:nvPr/>
          </p:nvSpPr>
          <p:spPr>
            <a:xfrm>
              <a:off x="9275033" y="2419351"/>
              <a:ext cx="1682751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1 2</a:t>
              </a:r>
              <a:endParaRPr lang="zh-CN" altLang="en-US" sz="4000" b="1" spc="800" dirty="0"/>
            </a:p>
          </p:txBody>
        </p:sp>
        <p:sp>
          <p:nvSpPr>
            <p:cNvPr id="6" name="TextBox 52">
              <a:extLst>
                <a:ext uri="{FF2B5EF4-FFF2-40B4-BE49-F238E27FC236}">
                  <a16:creationId xmlns:a16="http://schemas.microsoft.com/office/drawing/2014/main" id="{8BD868EA-A371-481E-1944-40303CE5549D}"/>
                </a:ext>
              </a:extLst>
            </p:cNvPr>
            <p:cNvSpPr txBox="1"/>
            <p:nvPr/>
          </p:nvSpPr>
          <p:spPr>
            <a:xfrm>
              <a:off x="9848385" y="3183467"/>
              <a:ext cx="781051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5</a:t>
              </a:r>
              <a:endParaRPr lang="zh-CN" altLang="en-US" sz="4000" b="1" spc="800" dirty="0"/>
            </a:p>
          </p:txBody>
        </p:sp>
        <p:sp>
          <p:nvSpPr>
            <p:cNvPr id="9" name="TextBox 53">
              <a:extLst>
                <a:ext uri="{FF2B5EF4-FFF2-40B4-BE49-F238E27FC236}">
                  <a16:creationId xmlns:a16="http://schemas.microsoft.com/office/drawing/2014/main" id="{096806E8-3BF5-742F-9472-55957EC1F9B9}"/>
                </a:ext>
              </a:extLst>
            </p:cNvPr>
            <p:cNvSpPr txBox="1"/>
            <p:nvPr/>
          </p:nvSpPr>
          <p:spPr>
            <a:xfrm>
              <a:off x="8544783" y="3191934"/>
              <a:ext cx="1250949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×</a:t>
              </a:r>
              <a:endParaRPr lang="zh-CN" altLang="en-US" sz="4000" b="1" spc="800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D7337EC-BA3B-A313-C739-CB68F73C3F89}"/>
                </a:ext>
              </a:extLst>
            </p:cNvPr>
            <p:cNvCxnSpPr>
              <a:cxnSpLocks/>
            </p:cNvCxnSpPr>
            <p:nvPr/>
          </p:nvCxnSpPr>
          <p:spPr>
            <a:xfrm>
              <a:off x="8597169" y="3931973"/>
              <a:ext cx="1812661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56">
              <a:extLst>
                <a:ext uri="{FF2B5EF4-FFF2-40B4-BE49-F238E27FC236}">
                  <a16:creationId xmlns:a16="http://schemas.microsoft.com/office/drawing/2014/main" id="{C04DAB0D-538B-CA2B-3D41-B5D16A610979}"/>
                </a:ext>
              </a:extLst>
            </p:cNvPr>
            <p:cNvSpPr txBox="1"/>
            <p:nvPr/>
          </p:nvSpPr>
          <p:spPr>
            <a:xfrm>
              <a:off x="9581950" y="3517900"/>
              <a:ext cx="488949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spc="800" dirty="0">
                  <a:solidFill>
                    <a:srgbClr val="FF0000"/>
                  </a:solidFill>
                </a:rPr>
                <a:t>1</a:t>
              </a:r>
              <a:endParaRPr lang="zh-CN" altLang="en-US" sz="2000" b="1" spc="800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57">
              <a:extLst>
                <a:ext uri="{FF2B5EF4-FFF2-40B4-BE49-F238E27FC236}">
                  <a16:creationId xmlns:a16="http://schemas.microsoft.com/office/drawing/2014/main" id="{55175995-7B6B-7CE0-DDCC-5E3367E736FC}"/>
                </a:ext>
              </a:extLst>
            </p:cNvPr>
            <p:cNvSpPr txBox="1"/>
            <p:nvPr/>
          </p:nvSpPr>
          <p:spPr>
            <a:xfrm>
              <a:off x="9865053" y="3937529"/>
              <a:ext cx="48048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0</a:t>
              </a:r>
              <a:endParaRPr lang="zh-CN" altLang="en-US" sz="4000" b="1" spc="800" dirty="0"/>
            </a:p>
          </p:txBody>
        </p:sp>
        <p:sp>
          <p:nvSpPr>
            <p:cNvPr id="14" name="TextBox 58">
              <a:extLst>
                <a:ext uri="{FF2B5EF4-FFF2-40B4-BE49-F238E27FC236}">
                  <a16:creationId xmlns:a16="http://schemas.microsoft.com/office/drawing/2014/main" id="{D4B89976-0C88-134F-8499-51A460C36658}"/>
                </a:ext>
              </a:extLst>
            </p:cNvPr>
            <p:cNvSpPr txBox="1"/>
            <p:nvPr/>
          </p:nvSpPr>
          <p:spPr>
            <a:xfrm>
              <a:off x="9285353" y="3939647"/>
              <a:ext cx="47255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6</a:t>
              </a:r>
              <a:endParaRPr lang="zh-CN" altLang="en-US" sz="4000" b="1" spc="800" dirty="0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68039A1E-14A6-B0C8-BAEA-9A611408DEA9}"/>
                </a:ext>
              </a:extLst>
            </p:cNvPr>
            <p:cNvSpPr/>
            <p:nvPr/>
          </p:nvSpPr>
          <p:spPr>
            <a:xfrm>
              <a:off x="8145938" y="2194985"/>
              <a:ext cx="2874988" cy="2738966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A1F4DD-B789-E9BF-0FCE-BF325C81ED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45"/>
          <a:stretch/>
        </p:blipFill>
        <p:spPr>
          <a:xfrm>
            <a:off x="338595" y="1549304"/>
            <a:ext cx="11514810" cy="499814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C7FA8A79-70D5-08D2-40D9-0D22BB28A09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510212" y="2219328"/>
            <a:ext cx="1735931" cy="7215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prstTxWarp prst="textArchUp">
              <a:avLst>
                <a:gd name="adj" fmla="val 10343992"/>
              </a:avLst>
            </a:prstTxWarp>
          </a:bodyPr>
          <a:lstStyle/>
          <a:p>
            <a:pPr algn="ctr" eaLnBrk="0" hangingPunct="0"/>
            <a:r>
              <a:rPr lang="zh-CN" altLang="en-US" sz="3000" b="1" dirty="0">
                <a:latin typeface="方正字迹-龙吟体 简" panose="02000500000000000000" pitchFamily="2" charset="-122"/>
                <a:ea typeface="方正字迹-龙吟体 简" panose="02000500000000000000" pitchFamily="2" charset="-122"/>
              </a:rPr>
              <a:t>游   乐   园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2CD161-1729-A843-E9CC-48470FDA0561}"/>
              </a:ext>
            </a:extLst>
          </p:cNvPr>
          <p:cNvSpPr txBox="1"/>
          <p:nvPr/>
        </p:nvSpPr>
        <p:spPr>
          <a:xfrm>
            <a:off x="8128240" y="2864772"/>
            <a:ext cx="98988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zh-CN" altLang="en-US" dirty="0"/>
              <a:t>售票处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D2B105-9552-9016-55E9-C4BA330D23FE}"/>
              </a:ext>
            </a:extLst>
          </p:cNvPr>
          <p:cNvSpPr txBox="1"/>
          <p:nvPr/>
        </p:nvSpPr>
        <p:spPr>
          <a:xfrm>
            <a:off x="9469648" y="2602329"/>
            <a:ext cx="1106337" cy="136030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perspectiveLef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节日优惠</a:t>
            </a:r>
            <a:endParaRPr lang="en-US" altLang="zh-CN" sz="1400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太空船：</a:t>
            </a:r>
            <a:endParaRPr lang="en-US" altLang="zh-CN" sz="1400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每人12元</a:t>
            </a:r>
            <a:endParaRPr lang="en-US" altLang="zh-CN" sz="1400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电动火车：</a:t>
            </a:r>
            <a:endParaRPr lang="en-US" altLang="zh-CN" sz="1400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每人25元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E187B8E-D2AA-48F9-9663-1A5E1BCE9A23}"/>
              </a:ext>
            </a:extLst>
          </p:cNvPr>
          <p:cNvGrpSpPr/>
          <p:nvPr/>
        </p:nvGrpSpPr>
        <p:grpSpPr>
          <a:xfrm>
            <a:off x="698500" y="4868653"/>
            <a:ext cx="3009181" cy="1265447"/>
            <a:chOff x="838200" y="5046453"/>
            <a:chExt cx="3009181" cy="1265447"/>
          </a:xfrm>
        </p:grpSpPr>
        <p:sp>
          <p:nvSpPr>
            <p:cNvPr id="16" name="对话气泡: 圆角矩形 15">
              <a:extLst>
                <a:ext uri="{FF2B5EF4-FFF2-40B4-BE49-F238E27FC236}">
                  <a16:creationId xmlns:a16="http://schemas.microsoft.com/office/drawing/2014/main" id="{BEDEE3D4-CC89-F7BC-2AF1-370EFD2832B1}"/>
                </a:ext>
              </a:extLst>
            </p:cNvPr>
            <p:cNvSpPr/>
            <p:nvPr/>
          </p:nvSpPr>
          <p:spPr>
            <a:xfrm>
              <a:off x="838200" y="5046453"/>
              <a:ext cx="3009181" cy="1265447"/>
            </a:xfrm>
            <a:prstGeom prst="wedgeRoundRectCallout">
              <a:avLst>
                <a:gd name="adj1" fmla="val 54915"/>
                <a:gd name="adj2" fmla="val 18598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0219D6B-E144-92D9-2947-C09357F6332F}"/>
                </a:ext>
              </a:extLst>
            </p:cNvPr>
            <p:cNvSpPr txBox="1"/>
            <p:nvPr/>
          </p:nvSpPr>
          <p:spPr>
            <a:xfrm>
              <a:off x="1022948" y="5098055"/>
              <a:ext cx="2748951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我们2人坐太空船需要 24 元。</a:t>
              </a:r>
            </a:p>
          </p:txBody>
        </p:sp>
      </p:grpSp>
      <p:sp>
        <p:nvSpPr>
          <p:cNvPr id="17" name="对话气泡: 圆角矩形 10">
            <a:extLst>
              <a:ext uri="{FF2B5EF4-FFF2-40B4-BE49-F238E27FC236}">
                <a16:creationId xmlns:a16="http://schemas.microsoft.com/office/drawing/2014/main" id="{BD8B6B2E-90E3-581C-6F96-3774DA541788}"/>
              </a:ext>
            </a:extLst>
          </p:cNvPr>
          <p:cNvSpPr/>
          <p:nvPr/>
        </p:nvSpPr>
        <p:spPr>
          <a:xfrm>
            <a:off x="4348480" y="643364"/>
            <a:ext cx="4923934" cy="748556"/>
          </a:xfrm>
          <a:prstGeom prst="wedgeRoundRectCallout">
            <a:avLst>
              <a:gd name="adj1" fmla="val 55103"/>
              <a:gd name="adj2" fmla="val 3502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你发现了哪些数学信息？</a:t>
            </a:r>
          </a:p>
        </p:txBody>
      </p:sp>
      <p:pic>
        <p:nvPicPr>
          <p:cNvPr id="20" name="图片 19" descr="E:\本地\1.日常\状元成才路人物图\公司画图\101.png101">
            <a:extLst>
              <a:ext uri="{FF2B5EF4-FFF2-40B4-BE49-F238E27FC236}">
                <a16:creationId xmlns:a16="http://schemas.microsoft.com/office/drawing/2014/main" id="{B88E6860-2230-B523-0461-11EFF6B831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/>
        </p:blipFill>
        <p:spPr bwMode="auto">
          <a:xfrm>
            <a:off x="9588932" y="512793"/>
            <a:ext cx="1366807" cy="1366807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1" name="对话气泡: 圆角矩形 10">
            <a:extLst>
              <a:ext uri="{FF2B5EF4-FFF2-40B4-BE49-F238E27FC236}">
                <a16:creationId xmlns:a16="http://schemas.microsoft.com/office/drawing/2014/main" id="{D714E320-6420-1772-DAA5-8F46E6EFF0F5}"/>
              </a:ext>
            </a:extLst>
          </p:cNvPr>
          <p:cNvSpPr/>
          <p:nvPr/>
        </p:nvSpPr>
        <p:spPr>
          <a:xfrm>
            <a:off x="4386580" y="389364"/>
            <a:ext cx="4923934" cy="1414036"/>
          </a:xfrm>
          <a:prstGeom prst="wedgeRoundRectCallout">
            <a:avLst>
              <a:gd name="adj1" fmla="val 55683"/>
              <a:gd name="adj2" fmla="val 2660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en-US" altLang="zh-CN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人去坐太空船，需要多少元？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44709E1-50DB-FA25-4E50-B0673C415D60}"/>
              </a:ext>
            </a:extLst>
          </p:cNvPr>
          <p:cNvGrpSpPr/>
          <p:nvPr/>
        </p:nvGrpSpPr>
        <p:grpSpPr>
          <a:xfrm>
            <a:off x="7518400" y="5511800"/>
            <a:ext cx="4076700" cy="1016000"/>
            <a:chOff x="7518400" y="5511800"/>
            <a:chExt cx="4076700" cy="101600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E1032D03-0905-43DC-16E3-A6A5C9D0B4DD}"/>
                </a:ext>
              </a:extLst>
            </p:cNvPr>
            <p:cNvSpPr/>
            <p:nvPr/>
          </p:nvSpPr>
          <p:spPr>
            <a:xfrm>
              <a:off x="7518400" y="5511800"/>
              <a:ext cx="4076700" cy="1016000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BCB55AB-1C0E-33CB-BAD6-55E6A98BE9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3867" y="5696635"/>
              <a:ext cx="380576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+mn-lt"/>
                  <a:ea typeface="+mn-ea"/>
                </a:rPr>
                <a:t>12×2 = 24</a:t>
              </a:r>
              <a:r>
                <a:rPr lang="zh-CN" altLang="en-US" sz="3600" b="1" dirty="0">
                  <a:solidFill>
                    <a:srgbClr val="FF0000"/>
                  </a:solidFill>
                  <a:latin typeface="+mn-lt"/>
                  <a:ea typeface="+mn-ea"/>
                </a:rPr>
                <a:t>（元）</a:t>
              </a:r>
            </a:p>
          </p:txBody>
        </p:sp>
      </p:grpSp>
      <p:sp>
        <p:nvSpPr>
          <p:cNvPr id="26" name="对话气泡: 圆角矩形 10">
            <a:extLst>
              <a:ext uri="{FF2B5EF4-FFF2-40B4-BE49-F238E27FC236}">
                <a16:creationId xmlns:a16="http://schemas.microsoft.com/office/drawing/2014/main" id="{C5C9248A-5BCA-4B43-FC0A-A8DB2473EC5C}"/>
              </a:ext>
            </a:extLst>
          </p:cNvPr>
          <p:cNvSpPr/>
          <p:nvPr/>
        </p:nvSpPr>
        <p:spPr>
          <a:xfrm>
            <a:off x="4399280" y="389364"/>
            <a:ext cx="4923934" cy="1414036"/>
          </a:xfrm>
          <a:prstGeom prst="wedgeRoundRectCallout">
            <a:avLst>
              <a:gd name="adj1" fmla="val 55683"/>
              <a:gd name="adj2" fmla="val 2660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你还能提出什么其他的问题吗？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39D71B3-7316-A501-C86E-E0E0E749A940}"/>
              </a:ext>
            </a:extLst>
          </p:cNvPr>
          <p:cNvGrpSpPr/>
          <p:nvPr/>
        </p:nvGrpSpPr>
        <p:grpSpPr>
          <a:xfrm>
            <a:off x="7188200" y="4132053"/>
            <a:ext cx="4762500" cy="1265447"/>
            <a:chOff x="838200" y="5046453"/>
            <a:chExt cx="2779416" cy="1265447"/>
          </a:xfrm>
        </p:grpSpPr>
        <p:sp>
          <p:nvSpPr>
            <p:cNvPr id="28" name="对话气泡: 圆角矩形 27">
              <a:extLst>
                <a:ext uri="{FF2B5EF4-FFF2-40B4-BE49-F238E27FC236}">
                  <a16:creationId xmlns:a16="http://schemas.microsoft.com/office/drawing/2014/main" id="{23FFE83C-8AD1-B7EB-6065-9DE77090595A}"/>
                </a:ext>
              </a:extLst>
            </p:cNvPr>
            <p:cNvSpPr/>
            <p:nvPr/>
          </p:nvSpPr>
          <p:spPr>
            <a:xfrm>
              <a:off x="838200" y="5046453"/>
              <a:ext cx="2779416" cy="1265447"/>
            </a:xfrm>
            <a:prstGeom prst="wedgeRoundRectCallout">
              <a:avLst>
                <a:gd name="adj1" fmla="val -55218"/>
                <a:gd name="adj2" fmla="val 17594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0202E30-D603-8038-A828-5A3B894F9DBD}"/>
                </a:ext>
              </a:extLst>
            </p:cNvPr>
            <p:cNvSpPr txBox="1"/>
            <p:nvPr/>
          </p:nvSpPr>
          <p:spPr>
            <a:xfrm>
              <a:off x="897494" y="5098055"/>
              <a:ext cx="2608945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算一算</a:t>
              </a:r>
              <a:r>
                <a:rPr lang="en-US" altLang="zh-CN" sz="2800" dirty="0"/>
                <a:t>3</a:t>
              </a:r>
              <a:r>
                <a:rPr lang="zh-CN" altLang="en-US" sz="2800" dirty="0"/>
                <a:t>人、</a:t>
              </a:r>
              <a:r>
                <a:rPr lang="en-US" altLang="zh-CN" sz="2800" dirty="0"/>
                <a:t>4</a:t>
              </a:r>
              <a:r>
                <a:rPr lang="zh-CN" altLang="en-US" sz="2800" dirty="0"/>
                <a:t>人、</a:t>
              </a:r>
              <a:r>
                <a:rPr lang="en-US" altLang="zh-CN" sz="2800" dirty="0"/>
                <a:t>5 </a:t>
              </a:r>
              <a:r>
                <a:rPr lang="zh-CN" altLang="en-US" sz="2800" dirty="0"/>
                <a:t>人坐太空船，分别需要多少元吧。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68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7" grpId="0" bldLvl="0" animBg="1"/>
      <p:bldP spid="17" grpId="1" animBg="1"/>
      <p:bldP spid="21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1AE64688-091A-8861-C690-BD60177CAC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t="21112" r="1851" b="21110"/>
          <a:stretch>
            <a:fillRect/>
          </a:stretch>
        </p:blipFill>
        <p:spPr>
          <a:xfrm flipH="1">
            <a:off x="4063999" y="2163625"/>
            <a:ext cx="7797799" cy="3645535"/>
          </a:xfrm>
          <a:prstGeom prst="rect">
            <a:avLst/>
          </a:prstGeom>
        </p:spPr>
      </p:pic>
      <p:grpSp>
        <p:nvGrpSpPr>
          <p:cNvPr id="25697" name="组合 25696">
            <a:extLst>
              <a:ext uri="{FF2B5EF4-FFF2-40B4-BE49-F238E27FC236}">
                <a16:creationId xmlns:a16="http://schemas.microsoft.com/office/drawing/2014/main" id="{B1D5893B-4C38-F5DF-1214-DB386EDEA0DC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>
              <a:extLst>
                <a:ext uri="{FF2B5EF4-FFF2-40B4-BE49-F238E27FC236}">
                  <a16:creationId xmlns:a16="http://schemas.microsoft.com/office/drawing/2014/main" id="{23FD91F0-35A1-580F-6D26-C2B3CD5C3CE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>
              <a:extLst>
                <a:ext uri="{FF2B5EF4-FFF2-40B4-BE49-F238E27FC236}">
                  <a16:creationId xmlns:a16="http://schemas.microsoft.com/office/drawing/2014/main" id="{39F9C5D6-FDBD-33D5-3734-7BD8B4D21EE5}"/>
                </a:ext>
              </a:extLst>
            </p:cNvPr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>
              <a:extLst>
                <a:ext uri="{FF2B5EF4-FFF2-40B4-BE49-F238E27FC236}">
                  <a16:creationId xmlns:a16="http://schemas.microsoft.com/office/drawing/2014/main" id="{BC31A7F3-851A-6503-9ACD-39E46920D322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876D915-C4F0-F8E0-C319-0ED7B4A3E32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39800" y="1293629"/>
            <a:ext cx="11099799" cy="8145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+mn-lt"/>
                <a:ea typeface="+mn-ea"/>
              </a:rPr>
              <a:t>算一算</a:t>
            </a:r>
            <a:r>
              <a:rPr lang="en-US" altLang="zh-CN" sz="3600" b="1" dirty="0">
                <a:latin typeface="+mn-lt"/>
                <a:ea typeface="+mn-ea"/>
              </a:rPr>
              <a:t>3</a:t>
            </a:r>
            <a:r>
              <a:rPr lang="zh-CN" altLang="en-US" sz="3600" b="1" dirty="0">
                <a:latin typeface="+mn-lt"/>
                <a:ea typeface="+mn-ea"/>
              </a:rPr>
              <a:t>人、</a:t>
            </a:r>
            <a:r>
              <a:rPr lang="en-US" altLang="zh-CN" sz="3600" b="1" dirty="0">
                <a:latin typeface="+mn-lt"/>
                <a:ea typeface="+mn-ea"/>
              </a:rPr>
              <a:t>4</a:t>
            </a:r>
            <a:r>
              <a:rPr lang="zh-CN" altLang="en-US" sz="3600" b="1" dirty="0">
                <a:latin typeface="+mn-lt"/>
                <a:ea typeface="+mn-ea"/>
              </a:rPr>
              <a:t>人、</a:t>
            </a:r>
            <a:r>
              <a:rPr lang="en-US" altLang="zh-CN" sz="3600" b="1" dirty="0">
                <a:latin typeface="+mn-lt"/>
                <a:ea typeface="+mn-ea"/>
              </a:rPr>
              <a:t>5 </a:t>
            </a:r>
            <a:r>
              <a:rPr lang="zh-CN" altLang="en-US" sz="3600" b="1" dirty="0">
                <a:latin typeface="+mn-lt"/>
                <a:ea typeface="+mn-ea"/>
              </a:rPr>
              <a:t>人坐太空船，分别需要多少元吧。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9A10C7-D0D3-0D6E-7942-832BCFE7AABA}"/>
              </a:ext>
            </a:extLst>
          </p:cNvPr>
          <p:cNvSpPr txBox="1"/>
          <p:nvPr/>
        </p:nvSpPr>
        <p:spPr>
          <a:xfrm>
            <a:off x="1173433" y="2636799"/>
            <a:ext cx="2763568" cy="26281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perspectiveLef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/>
              <a:t>节日优惠</a:t>
            </a:r>
            <a:endParaRPr lang="en-US" altLang="zh-CN" sz="2800" dirty="0"/>
          </a:p>
          <a:p>
            <a:pPr algn="ctr">
              <a:lnSpc>
                <a:spcPct val="120000"/>
              </a:lnSpc>
            </a:pPr>
            <a:r>
              <a:rPr lang="zh-CN" altLang="en-US" sz="2800" dirty="0"/>
              <a:t>太空船：</a:t>
            </a:r>
            <a:endParaRPr lang="en-US" altLang="zh-CN" sz="2800" dirty="0"/>
          </a:p>
          <a:p>
            <a:pPr algn="ctr">
              <a:lnSpc>
                <a:spcPct val="120000"/>
              </a:lnSpc>
            </a:pPr>
            <a:r>
              <a:rPr lang="zh-CN" altLang="en-US" sz="2800" dirty="0"/>
              <a:t>每人12元</a:t>
            </a:r>
            <a:endParaRPr lang="en-US" altLang="zh-CN" sz="2800" dirty="0"/>
          </a:p>
          <a:p>
            <a:pPr algn="ctr">
              <a:lnSpc>
                <a:spcPct val="120000"/>
              </a:lnSpc>
            </a:pPr>
            <a:r>
              <a:rPr lang="zh-CN" altLang="en-US" sz="2800" dirty="0"/>
              <a:t>电动火车：</a:t>
            </a:r>
            <a:endParaRPr lang="en-US" altLang="zh-CN" sz="2800" dirty="0"/>
          </a:p>
          <a:p>
            <a:pPr algn="ctr">
              <a:lnSpc>
                <a:spcPct val="120000"/>
              </a:lnSpc>
            </a:pPr>
            <a:r>
              <a:rPr lang="zh-CN" altLang="en-US" sz="2800" dirty="0"/>
              <a:t>每人25元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EA17571-7100-CFFA-46B7-9D68D3E9D5DD}"/>
              </a:ext>
            </a:extLst>
          </p:cNvPr>
          <p:cNvSpPr/>
          <p:nvPr/>
        </p:nvSpPr>
        <p:spPr>
          <a:xfrm>
            <a:off x="1104900" y="2498270"/>
            <a:ext cx="2971800" cy="2794000"/>
          </a:xfrm>
          <a:custGeom>
            <a:avLst/>
            <a:gdLst>
              <a:gd name="connsiteX0" fmla="*/ 0 w 2971800"/>
              <a:gd name="connsiteY0" fmla="*/ 0 h 2794000"/>
              <a:gd name="connsiteX1" fmla="*/ 564642 w 2971800"/>
              <a:gd name="connsiteY1" fmla="*/ 0 h 2794000"/>
              <a:gd name="connsiteX2" fmla="*/ 1099566 w 2971800"/>
              <a:gd name="connsiteY2" fmla="*/ 0 h 2794000"/>
              <a:gd name="connsiteX3" fmla="*/ 1693926 w 2971800"/>
              <a:gd name="connsiteY3" fmla="*/ 0 h 2794000"/>
              <a:gd name="connsiteX4" fmla="*/ 2228850 w 2971800"/>
              <a:gd name="connsiteY4" fmla="*/ 0 h 2794000"/>
              <a:gd name="connsiteX5" fmla="*/ 2971800 w 2971800"/>
              <a:gd name="connsiteY5" fmla="*/ 0 h 2794000"/>
              <a:gd name="connsiteX6" fmla="*/ 2971800 w 2971800"/>
              <a:gd name="connsiteY6" fmla="*/ 642620 h 2794000"/>
              <a:gd name="connsiteX7" fmla="*/ 2971800 w 2971800"/>
              <a:gd name="connsiteY7" fmla="*/ 1397000 h 2794000"/>
              <a:gd name="connsiteX8" fmla="*/ 2971800 w 2971800"/>
              <a:gd name="connsiteY8" fmla="*/ 2011680 h 2794000"/>
              <a:gd name="connsiteX9" fmla="*/ 2971800 w 2971800"/>
              <a:gd name="connsiteY9" fmla="*/ 2794000 h 2794000"/>
              <a:gd name="connsiteX10" fmla="*/ 2466594 w 2971800"/>
              <a:gd name="connsiteY10" fmla="*/ 2794000 h 2794000"/>
              <a:gd name="connsiteX11" fmla="*/ 1872234 w 2971800"/>
              <a:gd name="connsiteY11" fmla="*/ 2794000 h 2794000"/>
              <a:gd name="connsiteX12" fmla="*/ 1218438 w 2971800"/>
              <a:gd name="connsiteY12" fmla="*/ 2794000 h 2794000"/>
              <a:gd name="connsiteX13" fmla="*/ 564642 w 2971800"/>
              <a:gd name="connsiteY13" fmla="*/ 2794000 h 2794000"/>
              <a:gd name="connsiteX14" fmla="*/ 0 w 2971800"/>
              <a:gd name="connsiteY14" fmla="*/ 2794000 h 2794000"/>
              <a:gd name="connsiteX15" fmla="*/ 0 w 2971800"/>
              <a:gd name="connsiteY15" fmla="*/ 2067560 h 2794000"/>
              <a:gd name="connsiteX16" fmla="*/ 0 w 2971800"/>
              <a:gd name="connsiteY16" fmla="*/ 1424940 h 2794000"/>
              <a:gd name="connsiteX17" fmla="*/ 0 w 2971800"/>
              <a:gd name="connsiteY17" fmla="*/ 810260 h 2794000"/>
              <a:gd name="connsiteX18" fmla="*/ 0 w 2971800"/>
              <a:gd name="connsiteY18" fmla="*/ 0 h 279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1800" h="2794000" fill="none" extrusionOk="0">
                <a:moveTo>
                  <a:pt x="0" y="0"/>
                </a:moveTo>
                <a:cubicBezTo>
                  <a:pt x="131870" y="24328"/>
                  <a:pt x="291720" y="-18372"/>
                  <a:pt x="564642" y="0"/>
                </a:cubicBezTo>
                <a:cubicBezTo>
                  <a:pt x="837564" y="18372"/>
                  <a:pt x="962241" y="15584"/>
                  <a:pt x="1099566" y="0"/>
                </a:cubicBezTo>
                <a:cubicBezTo>
                  <a:pt x="1236891" y="-15584"/>
                  <a:pt x="1448615" y="-11554"/>
                  <a:pt x="1693926" y="0"/>
                </a:cubicBezTo>
                <a:cubicBezTo>
                  <a:pt x="1939237" y="11554"/>
                  <a:pt x="2022749" y="-17984"/>
                  <a:pt x="2228850" y="0"/>
                </a:cubicBezTo>
                <a:cubicBezTo>
                  <a:pt x="2434951" y="17984"/>
                  <a:pt x="2750741" y="24501"/>
                  <a:pt x="2971800" y="0"/>
                </a:cubicBezTo>
                <a:cubicBezTo>
                  <a:pt x="2992073" y="256281"/>
                  <a:pt x="2950816" y="437084"/>
                  <a:pt x="2971800" y="642620"/>
                </a:cubicBezTo>
                <a:cubicBezTo>
                  <a:pt x="2992784" y="848156"/>
                  <a:pt x="2983309" y="1055986"/>
                  <a:pt x="2971800" y="1397000"/>
                </a:cubicBezTo>
                <a:cubicBezTo>
                  <a:pt x="2960291" y="1738014"/>
                  <a:pt x="2992153" y="1755088"/>
                  <a:pt x="2971800" y="2011680"/>
                </a:cubicBezTo>
                <a:cubicBezTo>
                  <a:pt x="2951447" y="2268272"/>
                  <a:pt x="2989100" y="2598811"/>
                  <a:pt x="2971800" y="2794000"/>
                </a:cubicBezTo>
                <a:cubicBezTo>
                  <a:pt x="2735653" y="2771822"/>
                  <a:pt x="2692751" y="2794785"/>
                  <a:pt x="2466594" y="2794000"/>
                </a:cubicBezTo>
                <a:cubicBezTo>
                  <a:pt x="2240437" y="2793215"/>
                  <a:pt x="2032082" y="2791090"/>
                  <a:pt x="1872234" y="2794000"/>
                </a:cubicBezTo>
                <a:cubicBezTo>
                  <a:pt x="1712386" y="2796910"/>
                  <a:pt x="1373390" y="2803880"/>
                  <a:pt x="1218438" y="2794000"/>
                </a:cubicBezTo>
                <a:cubicBezTo>
                  <a:pt x="1063486" y="2784120"/>
                  <a:pt x="783574" y="2810712"/>
                  <a:pt x="564642" y="2794000"/>
                </a:cubicBezTo>
                <a:cubicBezTo>
                  <a:pt x="345710" y="2777288"/>
                  <a:pt x="273894" y="2780819"/>
                  <a:pt x="0" y="2794000"/>
                </a:cubicBezTo>
                <a:cubicBezTo>
                  <a:pt x="-19561" y="2605184"/>
                  <a:pt x="-32770" y="2379966"/>
                  <a:pt x="0" y="2067560"/>
                </a:cubicBezTo>
                <a:cubicBezTo>
                  <a:pt x="32770" y="1755154"/>
                  <a:pt x="-13254" y="1559029"/>
                  <a:pt x="0" y="1424940"/>
                </a:cubicBezTo>
                <a:cubicBezTo>
                  <a:pt x="13254" y="1290851"/>
                  <a:pt x="-4970" y="999965"/>
                  <a:pt x="0" y="810260"/>
                </a:cubicBezTo>
                <a:cubicBezTo>
                  <a:pt x="4970" y="620555"/>
                  <a:pt x="10815" y="188812"/>
                  <a:pt x="0" y="0"/>
                </a:cubicBezTo>
                <a:close/>
              </a:path>
              <a:path w="2971800" h="2794000" stroke="0" extrusionOk="0">
                <a:moveTo>
                  <a:pt x="0" y="0"/>
                </a:moveTo>
                <a:cubicBezTo>
                  <a:pt x="299865" y="14328"/>
                  <a:pt x="514521" y="-15113"/>
                  <a:pt x="653796" y="0"/>
                </a:cubicBezTo>
                <a:cubicBezTo>
                  <a:pt x="793071" y="15113"/>
                  <a:pt x="978518" y="22421"/>
                  <a:pt x="1188720" y="0"/>
                </a:cubicBezTo>
                <a:cubicBezTo>
                  <a:pt x="1398922" y="-22421"/>
                  <a:pt x="1562936" y="16829"/>
                  <a:pt x="1753362" y="0"/>
                </a:cubicBezTo>
                <a:cubicBezTo>
                  <a:pt x="1943788" y="-16829"/>
                  <a:pt x="2144389" y="9556"/>
                  <a:pt x="2318004" y="0"/>
                </a:cubicBezTo>
                <a:cubicBezTo>
                  <a:pt x="2491619" y="-9556"/>
                  <a:pt x="2821180" y="2541"/>
                  <a:pt x="2971800" y="0"/>
                </a:cubicBezTo>
                <a:cubicBezTo>
                  <a:pt x="2986308" y="285362"/>
                  <a:pt x="3002008" y="387537"/>
                  <a:pt x="2971800" y="726440"/>
                </a:cubicBezTo>
                <a:cubicBezTo>
                  <a:pt x="2941592" y="1065343"/>
                  <a:pt x="2950898" y="1135811"/>
                  <a:pt x="2971800" y="1452880"/>
                </a:cubicBezTo>
                <a:cubicBezTo>
                  <a:pt x="2992702" y="1769949"/>
                  <a:pt x="2979986" y="1974728"/>
                  <a:pt x="2971800" y="2151380"/>
                </a:cubicBezTo>
                <a:cubicBezTo>
                  <a:pt x="2963614" y="2328032"/>
                  <a:pt x="2956247" y="2637607"/>
                  <a:pt x="2971800" y="2794000"/>
                </a:cubicBezTo>
                <a:cubicBezTo>
                  <a:pt x="2832280" y="2781484"/>
                  <a:pt x="2547975" y="2819664"/>
                  <a:pt x="2377440" y="2794000"/>
                </a:cubicBezTo>
                <a:cubicBezTo>
                  <a:pt x="2206905" y="2768336"/>
                  <a:pt x="1930822" y="2776799"/>
                  <a:pt x="1783080" y="2794000"/>
                </a:cubicBezTo>
                <a:cubicBezTo>
                  <a:pt x="1635338" y="2811201"/>
                  <a:pt x="1401858" y="2780754"/>
                  <a:pt x="1188720" y="2794000"/>
                </a:cubicBezTo>
                <a:cubicBezTo>
                  <a:pt x="975582" y="2807246"/>
                  <a:pt x="773157" y="2781213"/>
                  <a:pt x="653796" y="2794000"/>
                </a:cubicBezTo>
                <a:cubicBezTo>
                  <a:pt x="534435" y="2806787"/>
                  <a:pt x="243723" y="2808819"/>
                  <a:pt x="0" y="2794000"/>
                </a:cubicBezTo>
                <a:cubicBezTo>
                  <a:pt x="-10231" y="2611722"/>
                  <a:pt x="775" y="2326867"/>
                  <a:pt x="0" y="2095500"/>
                </a:cubicBezTo>
                <a:cubicBezTo>
                  <a:pt x="-775" y="1864133"/>
                  <a:pt x="25964" y="1699828"/>
                  <a:pt x="0" y="1452880"/>
                </a:cubicBezTo>
                <a:cubicBezTo>
                  <a:pt x="-25964" y="1205932"/>
                  <a:pt x="19186" y="1009033"/>
                  <a:pt x="0" y="726440"/>
                </a:cubicBezTo>
                <a:cubicBezTo>
                  <a:pt x="-19186" y="443847"/>
                  <a:pt x="16564" y="292149"/>
                  <a:pt x="0" y="0"/>
                </a:cubicBezTo>
                <a:close/>
              </a:path>
            </a:pathLst>
          </a:custGeom>
          <a:solidFill>
            <a:srgbClr val="FC5185"/>
          </a:solidFill>
          <a:ln w="57150">
            <a:solidFill>
              <a:srgbClr val="FFFFFF"/>
            </a:solidFill>
            <a:extLst>
              <a:ext uri="{C807C97D-BFC1-408E-A445-0C87EB9F89A2}">
                <ask:lineSketchStyleProps xmlns:ask="http://schemas.microsoft.com/office/drawing/2018/sketchyshapes" sd="203481753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节日优惠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太空船：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每人12元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电动火车：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每人25元</a:t>
            </a:r>
          </a:p>
        </p:txBody>
      </p:sp>
      <p:pic>
        <p:nvPicPr>
          <p:cNvPr id="13" name="图片 12" descr="E:\本地\1.日常\状元成才路人物图\公司画图\101.png101">
            <a:extLst>
              <a:ext uri="{FF2B5EF4-FFF2-40B4-BE49-F238E27FC236}">
                <a16:creationId xmlns:a16="http://schemas.microsoft.com/office/drawing/2014/main" id="{D72E8359-F44F-BDAD-AA8B-397E2731F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9505" y="4510768"/>
            <a:ext cx="2271395" cy="446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39D42717-D7E3-EF66-DD4F-FDE82F065B70}"/>
              </a:ext>
            </a:extLst>
          </p:cNvPr>
          <p:cNvSpPr txBox="1"/>
          <p:nvPr/>
        </p:nvSpPr>
        <p:spPr>
          <a:xfrm>
            <a:off x="4285345" y="2733507"/>
            <a:ext cx="7289800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自己动手试一试，说说你是怎样想的？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列竖式计算；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00503F1-1B91-E92E-1C51-3DA1AEA6DF80}"/>
              </a:ext>
            </a:extLst>
          </p:cNvPr>
          <p:cNvSpPr txBox="1"/>
          <p:nvPr/>
        </p:nvSpPr>
        <p:spPr>
          <a:xfrm>
            <a:off x="4285345" y="3978107"/>
            <a:ext cx="6857999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说一说你在计算过程中遇到了哪些问题和困难？你是怎样解决的？</a:t>
            </a:r>
          </a:p>
        </p:txBody>
      </p:sp>
    </p:spTree>
    <p:extLst>
      <p:ext uri="{BB962C8B-B14F-4D97-AF65-F5344CB8AC3E}">
        <p14:creationId xmlns:p14="http://schemas.microsoft.com/office/powerpoint/2010/main" val="2649949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6" grpId="0" uiExpand="1" build="p"/>
      <p:bldP spid="1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4">
            <a:extLst>
              <a:ext uri="{FF2B5EF4-FFF2-40B4-BE49-F238E27FC236}">
                <a16:creationId xmlns:a16="http://schemas.microsoft.com/office/drawing/2014/main" id="{6CAD1C92-8AD0-4A59-A1A1-F6C45403687B}"/>
              </a:ext>
            </a:extLst>
          </p:cNvPr>
          <p:cNvGrpSpPr>
            <a:grpSpLocks/>
          </p:cNvGrpSpPr>
          <p:nvPr/>
        </p:nvGrpSpPr>
        <p:grpSpPr bwMode="auto">
          <a:xfrm>
            <a:off x="4857751" y="2296585"/>
            <a:ext cx="2732616" cy="2976033"/>
            <a:chOff x="3579987" y="4357694"/>
            <a:chExt cx="2049458" cy="2232000"/>
          </a:xfrm>
        </p:grpSpPr>
        <p:pic>
          <p:nvPicPr>
            <p:cNvPr id="5143" name="图片 33" descr="10.png">
              <a:extLst>
                <a:ext uri="{FF2B5EF4-FFF2-40B4-BE49-F238E27FC236}">
                  <a16:creationId xmlns:a16="http://schemas.microsoft.com/office/drawing/2014/main" id="{CB82D3B0-1939-4D56-BAB9-F6570A31C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9987" y="4357694"/>
              <a:ext cx="2049458" cy="22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4" name="图片 35" descr="11.png">
              <a:extLst>
                <a:ext uri="{FF2B5EF4-FFF2-40B4-BE49-F238E27FC236}">
                  <a16:creationId xmlns:a16="http://schemas.microsoft.com/office/drawing/2014/main" id="{A4FE62C6-E040-4B1B-A1CB-302A9C31E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01" b="175"/>
            <a:stretch>
              <a:fillRect/>
            </a:stretch>
          </p:blipFill>
          <p:spPr bwMode="auto">
            <a:xfrm>
              <a:off x="4000494" y="4515378"/>
              <a:ext cx="1258918" cy="15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43">
            <a:extLst>
              <a:ext uri="{FF2B5EF4-FFF2-40B4-BE49-F238E27FC236}">
                <a16:creationId xmlns:a16="http://schemas.microsoft.com/office/drawing/2014/main" id="{80AD2FA9-30BD-4B93-B771-52DF45D9501D}"/>
              </a:ext>
            </a:extLst>
          </p:cNvPr>
          <p:cNvGrpSpPr>
            <a:grpSpLocks/>
          </p:cNvGrpSpPr>
          <p:nvPr/>
        </p:nvGrpSpPr>
        <p:grpSpPr bwMode="auto">
          <a:xfrm>
            <a:off x="1221317" y="2296585"/>
            <a:ext cx="2732616" cy="2976033"/>
            <a:chOff x="852710" y="4357694"/>
            <a:chExt cx="2049458" cy="2232000"/>
          </a:xfrm>
        </p:grpSpPr>
        <p:pic>
          <p:nvPicPr>
            <p:cNvPr id="5141" name="图片 31" descr="10.png">
              <a:extLst>
                <a:ext uri="{FF2B5EF4-FFF2-40B4-BE49-F238E27FC236}">
                  <a16:creationId xmlns:a16="http://schemas.microsoft.com/office/drawing/2014/main" id="{7A21DEDC-8C2C-461E-ADC0-408EC443C6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710" y="4357694"/>
              <a:ext cx="2049458" cy="22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2" name="图片 36" descr="12.png">
              <a:extLst>
                <a:ext uri="{FF2B5EF4-FFF2-40B4-BE49-F238E27FC236}">
                  <a16:creationId xmlns:a16="http://schemas.microsoft.com/office/drawing/2014/main" id="{7EA1C83B-DAC8-4F91-B37A-5B07A1A91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3874" y="4871444"/>
              <a:ext cx="942110" cy="12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45">
            <a:extLst>
              <a:ext uri="{FF2B5EF4-FFF2-40B4-BE49-F238E27FC236}">
                <a16:creationId xmlns:a16="http://schemas.microsoft.com/office/drawing/2014/main" id="{54E58CB6-71C1-4F07-A183-7A0890B63E58}"/>
              </a:ext>
            </a:extLst>
          </p:cNvPr>
          <p:cNvGrpSpPr>
            <a:grpSpLocks/>
          </p:cNvGrpSpPr>
          <p:nvPr/>
        </p:nvGrpSpPr>
        <p:grpSpPr bwMode="auto">
          <a:xfrm>
            <a:off x="8496301" y="2296585"/>
            <a:ext cx="2732617" cy="2976033"/>
            <a:chOff x="6308756" y="4357694"/>
            <a:chExt cx="2049458" cy="2232000"/>
          </a:xfrm>
        </p:grpSpPr>
        <p:pic>
          <p:nvPicPr>
            <p:cNvPr id="5139" name="图片 34" descr="10.png">
              <a:extLst>
                <a:ext uri="{FF2B5EF4-FFF2-40B4-BE49-F238E27FC236}">
                  <a16:creationId xmlns:a16="http://schemas.microsoft.com/office/drawing/2014/main" id="{A36517FC-1CF9-43E0-BF47-9BB07ED51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8756" y="4357694"/>
              <a:ext cx="2049458" cy="22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0" name="图片 37" descr="13.png">
              <a:extLst>
                <a:ext uri="{FF2B5EF4-FFF2-40B4-BE49-F238E27FC236}">
                  <a16:creationId xmlns:a16="http://schemas.microsoft.com/office/drawing/2014/main" id="{CA915968-B981-4625-8D3C-BFE0019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103" y="4871444"/>
              <a:ext cx="980458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任意多边形 39">
            <a:extLst>
              <a:ext uri="{FF2B5EF4-FFF2-40B4-BE49-F238E27FC236}">
                <a16:creationId xmlns:a16="http://schemas.microsoft.com/office/drawing/2014/main" id="{3F65B9B6-B3C4-4A3C-B0E2-3D9CBC7433C0}"/>
              </a:ext>
            </a:extLst>
          </p:cNvPr>
          <p:cNvSpPr/>
          <p:nvPr/>
        </p:nvSpPr>
        <p:spPr>
          <a:xfrm>
            <a:off x="3147484" y="3937001"/>
            <a:ext cx="1267883" cy="844551"/>
          </a:xfrm>
          <a:custGeom>
            <a:avLst/>
            <a:gdLst>
              <a:gd name="connsiteX0" fmla="*/ 0 w 950026"/>
              <a:gd name="connsiteY0" fmla="*/ 302821 h 633351"/>
              <a:gd name="connsiteX1" fmla="*/ 148442 w 950026"/>
              <a:gd name="connsiteY1" fmla="*/ 534390 h 633351"/>
              <a:gd name="connsiteX2" fmla="*/ 243444 w 950026"/>
              <a:gd name="connsiteY2" fmla="*/ 593766 h 633351"/>
              <a:gd name="connsiteX3" fmla="*/ 302821 w 950026"/>
              <a:gd name="connsiteY3" fmla="*/ 593766 h 633351"/>
              <a:gd name="connsiteX4" fmla="*/ 403761 w 950026"/>
              <a:gd name="connsiteY4" fmla="*/ 534390 h 633351"/>
              <a:gd name="connsiteX5" fmla="*/ 950026 w 950026"/>
              <a:gd name="connsiteY5" fmla="*/ 0 h 633351"/>
              <a:gd name="connsiteX6" fmla="*/ 950026 w 950026"/>
              <a:gd name="connsiteY6" fmla="*/ 0 h 6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026" h="633351">
                <a:moveTo>
                  <a:pt x="0" y="302821"/>
                </a:moveTo>
                <a:cubicBezTo>
                  <a:pt x="53934" y="394360"/>
                  <a:pt x="107868" y="485899"/>
                  <a:pt x="148442" y="534390"/>
                </a:cubicBezTo>
                <a:cubicBezTo>
                  <a:pt x="189016" y="582881"/>
                  <a:pt x="217714" y="583870"/>
                  <a:pt x="243444" y="593766"/>
                </a:cubicBezTo>
                <a:cubicBezTo>
                  <a:pt x="269174" y="603662"/>
                  <a:pt x="276102" y="603662"/>
                  <a:pt x="302821" y="593766"/>
                </a:cubicBezTo>
                <a:cubicBezTo>
                  <a:pt x="329541" y="583870"/>
                  <a:pt x="295894" y="633351"/>
                  <a:pt x="403761" y="534390"/>
                </a:cubicBezTo>
                <a:cubicBezTo>
                  <a:pt x="511628" y="435429"/>
                  <a:pt x="950026" y="0"/>
                  <a:pt x="950026" y="0"/>
                </a:cubicBezTo>
                <a:lnTo>
                  <a:pt x="950026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任意多边形 40">
            <a:extLst>
              <a:ext uri="{FF2B5EF4-FFF2-40B4-BE49-F238E27FC236}">
                <a16:creationId xmlns:a16="http://schemas.microsoft.com/office/drawing/2014/main" id="{4FAAD385-D2F8-42DE-8A66-DEDF76F1C9EF}"/>
              </a:ext>
            </a:extLst>
          </p:cNvPr>
          <p:cNvSpPr/>
          <p:nvPr/>
        </p:nvSpPr>
        <p:spPr>
          <a:xfrm>
            <a:off x="6752167" y="3937001"/>
            <a:ext cx="1265767" cy="844551"/>
          </a:xfrm>
          <a:custGeom>
            <a:avLst/>
            <a:gdLst>
              <a:gd name="connsiteX0" fmla="*/ 0 w 950026"/>
              <a:gd name="connsiteY0" fmla="*/ 302821 h 633351"/>
              <a:gd name="connsiteX1" fmla="*/ 148442 w 950026"/>
              <a:gd name="connsiteY1" fmla="*/ 534390 h 633351"/>
              <a:gd name="connsiteX2" fmla="*/ 243444 w 950026"/>
              <a:gd name="connsiteY2" fmla="*/ 593766 h 633351"/>
              <a:gd name="connsiteX3" fmla="*/ 302821 w 950026"/>
              <a:gd name="connsiteY3" fmla="*/ 593766 h 633351"/>
              <a:gd name="connsiteX4" fmla="*/ 403761 w 950026"/>
              <a:gd name="connsiteY4" fmla="*/ 534390 h 633351"/>
              <a:gd name="connsiteX5" fmla="*/ 950026 w 950026"/>
              <a:gd name="connsiteY5" fmla="*/ 0 h 633351"/>
              <a:gd name="connsiteX6" fmla="*/ 950026 w 950026"/>
              <a:gd name="connsiteY6" fmla="*/ 0 h 6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026" h="633351">
                <a:moveTo>
                  <a:pt x="0" y="302821"/>
                </a:moveTo>
                <a:cubicBezTo>
                  <a:pt x="53934" y="394360"/>
                  <a:pt x="107868" y="485899"/>
                  <a:pt x="148442" y="534390"/>
                </a:cubicBezTo>
                <a:cubicBezTo>
                  <a:pt x="189016" y="582881"/>
                  <a:pt x="217714" y="583870"/>
                  <a:pt x="243444" y="593766"/>
                </a:cubicBezTo>
                <a:cubicBezTo>
                  <a:pt x="269174" y="603662"/>
                  <a:pt x="276102" y="603662"/>
                  <a:pt x="302821" y="593766"/>
                </a:cubicBezTo>
                <a:cubicBezTo>
                  <a:pt x="329541" y="583870"/>
                  <a:pt x="295894" y="633351"/>
                  <a:pt x="403761" y="534390"/>
                </a:cubicBezTo>
                <a:cubicBezTo>
                  <a:pt x="511628" y="435429"/>
                  <a:pt x="950026" y="0"/>
                  <a:pt x="950026" y="0"/>
                </a:cubicBezTo>
                <a:lnTo>
                  <a:pt x="950026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60191A5-2EA0-4D3D-9483-21BDFCD03521}"/>
              </a:ext>
            </a:extLst>
          </p:cNvPr>
          <p:cNvGrpSpPr>
            <a:grpSpLocks/>
          </p:cNvGrpSpPr>
          <p:nvPr/>
        </p:nvGrpSpPr>
        <p:grpSpPr bwMode="auto">
          <a:xfrm>
            <a:off x="10657418" y="4296834"/>
            <a:ext cx="571500" cy="484717"/>
            <a:chOff x="7993062" y="3394075"/>
            <a:chExt cx="428626" cy="363538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A2AF333-7418-401B-91CF-2EA924E91F16}"/>
                </a:ext>
              </a:extLst>
            </p:cNvPr>
            <p:cNvCxnSpPr/>
            <p:nvPr/>
          </p:nvCxnSpPr>
          <p:spPr>
            <a:xfrm>
              <a:off x="7993062" y="3394075"/>
              <a:ext cx="428626" cy="36353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1ED018ED-19CD-4F49-A7C8-F76D5C5386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3062" y="3394075"/>
              <a:ext cx="428626" cy="36353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2D772D4-6D32-EC00-A5B3-38B7C896980F}"/>
              </a:ext>
            </a:extLst>
          </p:cNvPr>
          <p:cNvGrpSpPr/>
          <p:nvPr/>
        </p:nvGrpSpPr>
        <p:grpSpPr>
          <a:xfrm>
            <a:off x="801914" y="869405"/>
            <a:ext cx="7749540" cy="573405"/>
            <a:chOff x="1087" y="7328"/>
            <a:chExt cx="12204" cy="903"/>
          </a:xfrm>
        </p:grpSpPr>
        <p:sp>
          <p:nvSpPr>
            <p:cNvPr id="5" name="标题 1">
              <a:extLst>
                <a:ext uri="{FF2B5EF4-FFF2-40B4-BE49-F238E27FC236}">
                  <a16:creationId xmlns:a16="http://schemas.microsoft.com/office/drawing/2014/main" id="{430F6017-6C99-E5F9-3225-58E29953E8AA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淘气是这样算的，他做得对吗？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88753C0-4B2A-91DE-BACC-1EB6C66D2D94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21AE8E56-4404-72F7-E21B-6F1F5AADF575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任意多边形: 形状 18">
                <a:extLst>
                  <a:ext uri="{FF2B5EF4-FFF2-40B4-BE49-F238E27FC236}">
                    <a16:creationId xmlns:a16="http://schemas.microsoft.com/office/drawing/2014/main" id="{C79E64EC-8FB4-2DC9-359C-59F3B73FDABF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34EF9306-2273-DE4F-5DE3-E44077E565A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4">
            <a:extLst>
              <a:ext uri="{FF2B5EF4-FFF2-40B4-BE49-F238E27FC236}">
                <a16:creationId xmlns:a16="http://schemas.microsoft.com/office/drawing/2014/main" id="{78B8FA03-FAB9-921F-D3C2-658919B0DD62}"/>
              </a:ext>
            </a:extLst>
          </p:cNvPr>
          <p:cNvGrpSpPr>
            <a:grpSpLocks/>
          </p:cNvGrpSpPr>
          <p:nvPr/>
        </p:nvGrpSpPr>
        <p:grpSpPr bwMode="auto">
          <a:xfrm>
            <a:off x="5295243" y="3155532"/>
            <a:ext cx="6074833" cy="1060449"/>
            <a:chOff x="4360983" y="2347539"/>
            <a:chExt cx="4798985" cy="83740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9C65DA93-7F3B-AD98-DB0D-428370DCE29B}"/>
                </a:ext>
              </a:extLst>
            </p:cNvPr>
            <p:cNvSpPr/>
            <p:nvPr/>
          </p:nvSpPr>
          <p:spPr>
            <a:xfrm>
              <a:off x="4360983" y="2347539"/>
              <a:ext cx="4539806" cy="837406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22" name="组合 6">
              <a:extLst>
                <a:ext uri="{FF2B5EF4-FFF2-40B4-BE49-F238E27FC236}">
                  <a16:creationId xmlns:a16="http://schemas.microsoft.com/office/drawing/2014/main" id="{052D7AF3-0462-54C9-3780-877DCB7506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20832" y="2428618"/>
              <a:ext cx="4539136" cy="631151"/>
              <a:chOff x="1805593" y="306490"/>
              <a:chExt cx="4538027" cy="631319"/>
            </a:xfrm>
          </p:grpSpPr>
          <p:grpSp>
            <p:nvGrpSpPr>
              <p:cNvPr id="23" name="组合 6">
                <a:extLst>
                  <a:ext uri="{FF2B5EF4-FFF2-40B4-BE49-F238E27FC236}">
                    <a16:creationId xmlns:a16="http://schemas.microsoft.com/office/drawing/2014/main" id="{70436F7F-09DB-1D3B-C9B0-94140BBC6D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25" name="矩形: 圆角 24">
                  <a:extLst>
                    <a:ext uri="{FF2B5EF4-FFF2-40B4-BE49-F238E27FC236}">
                      <a16:creationId xmlns:a16="http://schemas.microsoft.com/office/drawing/2014/main" id="{DBD30BF6-176C-8595-5FE9-FD02C0169E7F}"/>
                    </a:ext>
                  </a:extLst>
                </p:cNvPr>
                <p:cNvSpPr/>
                <p:nvPr/>
              </p:nvSpPr>
              <p:spPr>
                <a:xfrm>
                  <a:off x="1804922" y="312328"/>
                  <a:ext cx="623549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07D23856-BE86-8016-465B-493ACAF13535}"/>
                    </a:ext>
                  </a:extLst>
                </p:cNvPr>
                <p:cNvSpPr/>
                <p:nvPr/>
              </p:nvSpPr>
              <p:spPr>
                <a:xfrm>
                  <a:off x="2512057" y="340750"/>
                  <a:ext cx="570053" cy="568451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7" name="矩形: 圆角 26">
                  <a:extLst>
                    <a:ext uri="{FF2B5EF4-FFF2-40B4-BE49-F238E27FC236}">
                      <a16:creationId xmlns:a16="http://schemas.microsoft.com/office/drawing/2014/main" id="{6D274710-D118-9B69-A759-44E7F40A0E58}"/>
                    </a:ext>
                  </a:extLst>
                </p:cNvPr>
                <p:cNvSpPr/>
                <p:nvPr/>
              </p:nvSpPr>
              <p:spPr>
                <a:xfrm>
                  <a:off x="3170711" y="312328"/>
                  <a:ext cx="623548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8" name="矩形: 圆角 27">
                  <a:extLst>
                    <a:ext uri="{FF2B5EF4-FFF2-40B4-BE49-F238E27FC236}">
                      <a16:creationId xmlns:a16="http://schemas.microsoft.com/office/drawing/2014/main" id="{D14E203C-3D4B-9391-5B8C-5B8859DFEF46}"/>
                    </a:ext>
                  </a:extLst>
                </p:cNvPr>
                <p:cNvSpPr/>
                <p:nvPr/>
              </p:nvSpPr>
              <p:spPr>
                <a:xfrm>
                  <a:off x="4317505" y="312328"/>
                  <a:ext cx="625220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4" name="文本框 7">
                <a:extLst>
                  <a:ext uri="{FF2B5EF4-FFF2-40B4-BE49-F238E27FC236}">
                    <a16:creationId xmlns:a16="http://schemas.microsoft.com/office/drawing/2014/main" id="{9EA52C96-1B2C-49AA-E61E-7CCA993E4F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6031" y="306490"/>
                <a:ext cx="2587589" cy="591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267">
                    <a:ea typeface="黑体" panose="02010609060101010101" pitchFamily="49" charset="-122"/>
                  </a:rPr>
                  <a:t>＝       </a:t>
                </a:r>
                <a:r>
                  <a:rPr lang="en-US" altLang="zh-CN" sz="4267">
                    <a:ea typeface="黑体" panose="02010609060101010101" pitchFamily="49" charset="-122"/>
                  </a:rPr>
                  <a:t>(</a:t>
                </a:r>
                <a:r>
                  <a:rPr lang="zh-CN" altLang="en-US" sz="4267">
                    <a:ea typeface="黑体" panose="02010609060101010101" pitchFamily="49" charset="-122"/>
                  </a:rPr>
                  <a:t>    </a:t>
                </a:r>
                <a:r>
                  <a:rPr lang="en-US" altLang="zh-CN" sz="4267">
                    <a:ea typeface="黑体" panose="02010609060101010101" pitchFamily="49" charset="-122"/>
                  </a:rPr>
                  <a:t>)</a:t>
                </a:r>
                <a:endParaRPr lang="zh-CN" altLang="en-US" sz="4267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90F91E78-F270-5146-41A0-109902069A5E}"/>
              </a:ext>
            </a:extLst>
          </p:cNvPr>
          <p:cNvSpPr/>
          <p:nvPr/>
        </p:nvSpPr>
        <p:spPr>
          <a:xfrm>
            <a:off x="1462178" y="919297"/>
            <a:ext cx="400050" cy="647700"/>
          </a:xfrm>
          <a:prstGeom prst="rect">
            <a:avLst/>
          </a:prstGeom>
          <a:solidFill>
            <a:srgbClr val="FDA9C3"/>
          </a:solidFill>
          <a:ln>
            <a:solidFill>
              <a:srgbClr val="FC51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952019F-3E0B-59A3-8E56-27D4035512D0}"/>
              </a:ext>
            </a:extLst>
          </p:cNvPr>
          <p:cNvGrpSpPr/>
          <p:nvPr/>
        </p:nvGrpSpPr>
        <p:grpSpPr>
          <a:xfrm>
            <a:off x="949641" y="967171"/>
            <a:ext cx="7749540" cy="573405"/>
            <a:chOff x="1087" y="7328"/>
            <a:chExt cx="12204" cy="903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AB36AE5E-3AB5-158E-2840-49517743A540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5 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人坐太空船，需要多少元？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6F9B761-81B0-DACF-3DB0-109D8C0B5432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4BC488F1-4D36-141A-13AD-250C7350D406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234A8F65-7E0C-DDE0-C453-CEBB4B217742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68E395B9-6C56-80FF-9E92-8265A6518294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3C25E00A-0117-8681-B32E-A5FFE840E312}"/>
              </a:ext>
            </a:extLst>
          </p:cNvPr>
          <p:cNvSpPr/>
          <p:nvPr/>
        </p:nvSpPr>
        <p:spPr>
          <a:xfrm>
            <a:off x="1510341" y="2412006"/>
            <a:ext cx="2971800" cy="2794000"/>
          </a:xfrm>
          <a:custGeom>
            <a:avLst/>
            <a:gdLst>
              <a:gd name="connsiteX0" fmla="*/ 0 w 2971800"/>
              <a:gd name="connsiteY0" fmla="*/ 0 h 2794000"/>
              <a:gd name="connsiteX1" fmla="*/ 564642 w 2971800"/>
              <a:gd name="connsiteY1" fmla="*/ 0 h 2794000"/>
              <a:gd name="connsiteX2" fmla="*/ 1099566 w 2971800"/>
              <a:gd name="connsiteY2" fmla="*/ 0 h 2794000"/>
              <a:gd name="connsiteX3" fmla="*/ 1693926 w 2971800"/>
              <a:gd name="connsiteY3" fmla="*/ 0 h 2794000"/>
              <a:gd name="connsiteX4" fmla="*/ 2228850 w 2971800"/>
              <a:gd name="connsiteY4" fmla="*/ 0 h 2794000"/>
              <a:gd name="connsiteX5" fmla="*/ 2971800 w 2971800"/>
              <a:gd name="connsiteY5" fmla="*/ 0 h 2794000"/>
              <a:gd name="connsiteX6" fmla="*/ 2971800 w 2971800"/>
              <a:gd name="connsiteY6" fmla="*/ 642620 h 2794000"/>
              <a:gd name="connsiteX7" fmla="*/ 2971800 w 2971800"/>
              <a:gd name="connsiteY7" fmla="*/ 1397000 h 2794000"/>
              <a:gd name="connsiteX8" fmla="*/ 2971800 w 2971800"/>
              <a:gd name="connsiteY8" fmla="*/ 2011680 h 2794000"/>
              <a:gd name="connsiteX9" fmla="*/ 2971800 w 2971800"/>
              <a:gd name="connsiteY9" fmla="*/ 2794000 h 2794000"/>
              <a:gd name="connsiteX10" fmla="*/ 2466594 w 2971800"/>
              <a:gd name="connsiteY10" fmla="*/ 2794000 h 2794000"/>
              <a:gd name="connsiteX11" fmla="*/ 1872234 w 2971800"/>
              <a:gd name="connsiteY11" fmla="*/ 2794000 h 2794000"/>
              <a:gd name="connsiteX12" fmla="*/ 1218438 w 2971800"/>
              <a:gd name="connsiteY12" fmla="*/ 2794000 h 2794000"/>
              <a:gd name="connsiteX13" fmla="*/ 564642 w 2971800"/>
              <a:gd name="connsiteY13" fmla="*/ 2794000 h 2794000"/>
              <a:gd name="connsiteX14" fmla="*/ 0 w 2971800"/>
              <a:gd name="connsiteY14" fmla="*/ 2794000 h 2794000"/>
              <a:gd name="connsiteX15" fmla="*/ 0 w 2971800"/>
              <a:gd name="connsiteY15" fmla="*/ 2067560 h 2794000"/>
              <a:gd name="connsiteX16" fmla="*/ 0 w 2971800"/>
              <a:gd name="connsiteY16" fmla="*/ 1424940 h 2794000"/>
              <a:gd name="connsiteX17" fmla="*/ 0 w 2971800"/>
              <a:gd name="connsiteY17" fmla="*/ 810260 h 2794000"/>
              <a:gd name="connsiteX18" fmla="*/ 0 w 2971800"/>
              <a:gd name="connsiteY18" fmla="*/ 0 h 279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1800" h="2794000" fill="none" extrusionOk="0">
                <a:moveTo>
                  <a:pt x="0" y="0"/>
                </a:moveTo>
                <a:cubicBezTo>
                  <a:pt x="131870" y="24328"/>
                  <a:pt x="291720" y="-18372"/>
                  <a:pt x="564642" y="0"/>
                </a:cubicBezTo>
                <a:cubicBezTo>
                  <a:pt x="837564" y="18372"/>
                  <a:pt x="962241" y="15584"/>
                  <a:pt x="1099566" y="0"/>
                </a:cubicBezTo>
                <a:cubicBezTo>
                  <a:pt x="1236891" y="-15584"/>
                  <a:pt x="1448615" y="-11554"/>
                  <a:pt x="1693926" y="0"/>
                </a:cubicBezTo>
                <a:cubicBezTo>
                  <a:pt x="1939237" y="11554"/>
                  <a:pt x="2022749" y="-17984"/>
                  <a:pt x="2228850" y="0"/>
                </a:cubicBezTo>
                <a:cubicBezTo>
                  <a:pt x="2434951" y="17984"/>
                  <a:pt x="2750741" y="24501"/>
                  <a:pt x="2971800" y="0"/>
                </a:cubicBezTo>
                <a:cubicBezTo>
                  <a:pt x="2992073" y="256281"/>
                  <a:pt x="2950816" y="437084"/>
                  <a:pt x="2971800" y="642620"/>
                </a:cubicBezTo>
                <a:cubicBezTo>
                  <a:pt x="2992784" y="848156"/>
                  <a:pt x="2983309" y="1055986"/>
                  <a:pt x="2971800" y="1397000"/>
                </a:cubicBezTo>
                <a:cubicBezTo>
                  <a:pt x="2960291" y="1738014"/>
                  <a:pt x="2992153" y="1755088"/>
                  <a:pt x="2971800" y="2011680"/>
                </a:cubicBezTo>
                <a:cubicBezTo>
                  <a:pt x="2951447" y="2268272"/>
                  <a:pt x="2989100" y="2598811"/>
                  <a:pt x="2971800" y="2794000"/>
                </a:cubicBezTo>
                <a:cubicBezTo>
                  <a:pt x="2735653" y="2771822"/>
                  <a:pt x="2692751" y="2794785"/>
                  <a:pt x="2466594" y="2794000"/>
                </a:cubicBezTo>
                <a:cubicBezTo>
                  <a:pt x="2240437" y="2793215"/>
                  <a:pt x="2032082" y="2791090"/>
                  <a:pt x="1872234" y="2794000"/>
                </a:cubicBezTo>
                <a:cubicBezTo>
                  <a:pt x="1712386" y="2796910"/>
                  <a:pt x="1373390" y="2803880"/>
                  <a:pt x="1218438" y="2794000"/>
                </a:cubicBezTo>
                <a:cubicBezTo>
                  <a:pt x="1063486" y="2784120"/>
                  <a:pt x="783574" y="2810712"/>
                  <a:pt x="564642" y="2794000"/>
                </a:cubicBezTo>
                <a:cubicBezTo>
                  <a:pt x="345710" y="2777288"/>
                  <a:pt x="273894" y="2780819"/>
                  <a:pt x="0" y="2794000"/>
                </a:cubicBezTo>
                <a:cubicBezTo>
                  <a:pt x="-19561" y="2605184"/>
                  <a:pt x="-32770" y="2379966"/>
                  <a:pt x="0" y="2067560"/>
                </a:cubicBezTo>
                <a:cubicBezTo>
                  <a:pt x="32770" y="1755154"/>
                  <a:pt x="-13254" y="1559029"/>
                  <a:pt x="0" y="1424940"/>
                </a:cubicBezTo>
                <a:cubicBezTo>
                  <a:pt x="13254" y="1290851"/>
                  <a:pt x="-4970" y="999965"/>
                  <a:pt x="0" y="810260"/>
                </a:cubicBezTo>
                <a:cubicBezTo>
                  <a:pt x="4970" y="620555"/>
                  <a:pt x="10815" y="188812"/>
                  <a:pt x="0" y="0"/>
                </a:cubicBezTo>
                <a:close/>
              </a:path>
              <a:path w="2971800" h="2794000" stroke="0" extrusionOk="0">
                <a:moveTo>
                  <a:pt x="0" y="0"/>
                </a:moveTo>
                <a:cubicBezTo>
                  <a:pt x="299865" y="14328"/>
                  <a:pt x="514521" y="-15113"/>
                  <a:pt x="653796" y="0"/>
                </a:cubicBezTo>
                <a:cubicBezTo>
                  <a:pt x="793071" y="15113"/>
                  <a:pt x="978518" y="22421"/>
                  <a:pt x="1188720" y="0"/>
                </a:cubicBezTo>
                <a:cubicBezTo>
                  <a:pt x="1398922" y="-22421"/>
                  <a:pt x="1562936" y="16829"/>
                  <a:pt x="1753362" y="0"/>
                </a:cubicBezTo>
                <a:cubicBezTo>
                  <a:pt x="1943788" y="-16829"/>
                  <a:pt x="2144389" y="9556"/>
                  <a:pt x="2318004" y="0"/>
                </a:cubicBezTo>
                <a:cubicBezTo>
                  <a:pt x="2491619" y="-9556"/>
                  <a:pt x="2821180" y="2541"/>
                  <a:pt x="2971800" y="0"/>
                </a:cubicBezTo>
                <a:cubicBezTo>
                  <a:pt x="2986308" y="285362"/>
                  <a:pt x="3002008" y="387537"/>
                  <a:pt x="2971800" y="726440"/>
                </a:cubicBezTo>
                <a:cubicBezTo>
                  <a:pt x="2941592" y="1065343"/>
                  <a:pt x="2950898" y="1135811"/>
                  <a:pt x="2971800" y="1452880"/>
                </a:cubicBezTo>
                <a:cubicBezTo>
                  <a:pt x="2992702" y="1769949"/>
                  <a:pt x="2979986" y="1974728"/>
                  <a:pt x="2971800" y="2151380"/>
                </a:cubicBezTo>
                <a:cubicBezTo>
                  <a:pt x="2963614" y="2328032"/>
                  <a:pt x="2956247" y="2637607"/>
                  <a:pt x="2971800" y="2794000"/>
                </a:cubicBezTo>
                <a:cubicBezTo>
                  <a:pt x="2832280" y="2781484"/>
                  <a:pt x="2547975" y="2819664"/>
                  <a:pt x="2377440" y="2794000"/>
                </a:cubicBezTo>
                <a:cubicBezTo>
                  <a:pt x="2206905" y="2768336"/>
                  <a:pt x="1930822" y="2776799"/>
                  <a:pt x="1783080" y="2794000"/>
                </a:cubicBezTo>
                <a:cubicBezTo>
                  <a:pt x="1635338" y="2811201"/>
                  <a:pt x="1401858" y="2780754"/>
                  <a:pt x="1188720" y="2794000"/>
                </a:cubicBezTo>
                <a:cubicBezTo>
                  <a:pt x="975582" y="2807246"/>
                  <a:pt x="773157" y="2781213"/>
                  <a:pt x="653796" y="2794000"/>
                </a:cubicBezTo>
                <a:cubicBezTo>
                  <a:pt x="534435" y="2806787"/>
                  <a:pt x="243723" y="2808819"/>
                  <a:pt x="0" y="2794000"/>
                </a:cubicBezTo>
                <a:cubicBezTo>
                  <a:pt x="-10231" y="2611722"/>
                  <a:pt x="775" y="2326867"/>
                  <a:pt x="0" y="2095500"/>
                </a:cubicBezTo>
                <a:cubicBezTo>
                  <a:pt x="-775" y="1864133"/>
                  <a:pt x="25964" y="1699828"/>
                  <a:pt x="0" y="1452880"/>
                </a:cubicBezTo>
                <a:cubicBezTo>
                  <a:pt x="-25964" y="1205932"/>
                  <a:pt x="19186" y="1009033"/>
                  <a:pt x="0" y="726440"/>
                </a:cubicBezTo>
                <a:cubicBezTo>
                  <a:pt x="-19186" y="443847"/>
                  <a:pt x="16564" y="292149"/>
                  <a:pt x="0" y="0"/>
                </a:cubicBezTo>
                <a:close/>
              </a:path>
            </a:pathLst>
          </a:custGeom>
          <a:solidFill>
            <a:srgbClr val="FC5185"/>
          </a:solidFill>
          <a:ln w="57150">
            <a:solidFill>
              <a:srgbClr val="FFFFFF"/>
            </a:solidFill>
            <a:extLst>
              <a:ext uri="{C807C97D-BFC1-408E-A445-0C87EB9F89A2}">
                <ask:lineSketchStyleProps xmlns:ask="http://schemas.microsoft.com/office/drawing/2018/sketchyshapes" sd="2034817536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节日优惠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太空船：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每人12元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电动火车：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每人25元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DC6E26-4453-A142-E395-FB84CAD4DB0E}"/>
              </a:ext>
            </a:extLst>
          </p:cNvPr>
          <p:cNvSpPr txBox="1"/>
          <p:nvPr/>
        </p:nvSpPr>
        <p:spPr>
          <a:xfrm>
            <a:off x="2796216" y="3535739"/>
            <a:ext cx="762000" cy="56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12</a:t>
            </a:r>
            <a:endParaRPr lang="en-US" altLang="zh-CN" sz="2800" b="1" dirty="0">
              <a:solidFill>
                <a:srgbClr val="00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19ACB463-FA3E-0068-3777-6C64191116A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628525" y="3389936"/>
            <a:ext cx="8128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D45BB14A-0C1F-5184-3D9D-626179CD340E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609600" y="3408986"/>
            <a:ext cx="612866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×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07501B1B-FAAE-429D-75EA-1728792ECAC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485900" y="3389936"/>
            <a:ext cx="5842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5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219F9BE-013B-BD2C-7392-C207DADC8A4A}"/>
              </a:ext>
            </a:extLst>
          </p:cNvPr>
          <p:cNvSpPr txBox="1"/>
          <p:nvPr/>
        </p:nvSpPr>
        <p:spPr>
          <a:xfrm>
            <a:off x="1290727" y="882982"/>
            <a:ext cx="762000" cy="69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方正卡通简体" panose="03000509000000000000" pitchFamily="65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9788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0.23255 -0.028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28" y="-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7 L 0.50182 0.353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91" y="1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1" grpId="1"/>
      <p:bldP spid="11" grpId="3"/>
      <p:bldP spid="11" grpId="4"/>
      <p:bldP spid="12" grpId="0"/>
      <p:bldP spid="13" grpId="0"/>
      <p:bldP spid="29" grpId="0"/>
      <p:bldP spid="30" grpId="0"/>
      <p:bldP spid="30" grpId="2"/>
      <p:bldP spid="30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>
            <a:extLst>
              <a:ext uri="{FF2B5EF4-FFF2-40B4-BE49-F238E27FC236}">
                <a16:creationId xmlns:a16="http://schemas.microsoft.com/office/drawing/2014/main" id="{12E4C280-98BB-FE61-B620-C8099B4F96CA}"/>
              </a:ext>
            </a:extLst>
          </p:cNvPr>
          <p:cNvGrpSpPr>
            <a:grpSpLocks/>
          </p:cNvGrpSpPr>
          <p:nvPr/>
        </p:nvGrpSpPr>
        <p:grpSpPr bwMode="auto">
          <a:xfrm>
            <a:off x="3073402" y="663576"/>
            <a:ext cx="6074833" cy="1060449"/>
            <a:chOff x="4360983" y="2347539"/>
            <a:chExt cx="4798985" cy="83740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696199A-1811-E679-8410-5D3C5D41767B}"/>
                </a:ext>
              </a:extLst>
            </p:cNvPr>
            <p:cNvSpPr/>
            <p:nvPr/>
          </p:nvSpPr>
          <p:spPr>
            <a:xfrm>
              <a:off x="4360983" y="2347539"/>
              <a:ext cx="4539806" cy="837406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4" name="组合 6">
              <a:extLst>
                <a:ext uri="{FF2B5EF4-FFF2-40B4-BE49-F238E27FC236}">
                  <a16:creationId xmlns:a16="http://schemas.microsoft.com/office/drawing/2014/main" id="{F350E7F2-67D7-FA0A-F9BB-CDEFAAB07E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20832" y="2428618"/>
              <a:ext cx="4539136" cy="631151"/>
              <a:chOff x="1805593" y="306490"/>
              <a:chExt cx="4538027" cy="631319"/>
            </a:xfrm>
          </p:grpSpPr>
          <p:grpSp>
            <p:nvGrpSpPr>
              <p:cNvPr id="5" name="组合 6">
                <a:extLst>
                  <a:ext uri="{FF2B5EF4-FFF2-40B4-BE49-F238E27FC236}">
                    <a16:creationId xmlns:a16="http://schemas.microsoft.com/office/drawing/2014/main" id="{09E4C1AF-53D7-4C1B-9765-CE63F497ABB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7" name="矩形: 圆角 6">
                  <a:extLst>
                    <a:ext uri="{FF2B5EF4-FFF2-40B4-BE49-F238E27FC236}">
                      <a16:creationId xmlns:a16="http://schemas.microsoft.com/office/drawing/2014/main" id="{8550D0AD-FCD5-EF5E-DEB3-D200FDD83FC8}"/>
                    </a:ext>
                  </a:extLst>
                </p:cNvPr>
                <p:cNvSpPr/>
                <p:nvPr/>
              </p:nvSpPr>
              <p:spPr>
                <a:xfrm>
                  <a:off x="1804922" y="312328"/>
                  <a:ext cx="623549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id="{B6AC90A2-65C1-CF36-8B8F-5D1CBFE6F01E}"/>
                    </a:ext>
                  </a:extLst>
                </p:cNvPr>
                <p:cNvSpPr/>
                <p:nvPr/>
              </p:nvSpPr>
              <p:spPr>
                <a:xfrm>
                  <a:off x="2512057" y="340750"/>
                  <a:ext cx="570053" cy="568451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9" name="矩形: 圆角 8">
                  <a:extLst>
                    <a:ext uri="{FF2B5EF4-FFF2-40B4-BE49-F238E27FC236}">
                      <a16:creationId xmlns:a16="http://schemas.microsoft.com/office/drawing/2014/main" id="{ED4D1692-0FCA-5AC8-5F9D-80FBEE81F08A}"/>
                    </a:ext>
                  </a:extLst>
                </p:cNvPr>
                <p:cNvSpPr/>
                <p:nvPr/>
              </p:nvSpPr>
              <p:spPr>
                <a:xfrm>
                  <a:off x="3170711" y="312328"/>
                  <a:ext cx="623548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F4B8A649-259D-5E68-2829-085F41F4416B}"/>
                    </a:ext>
                  </a:extLst>
                </p:cNvPr>
                <p:cNvSpPr/>
                <p:nvPr/>
              </p:nvSpPr>
              <p:spPr>
                <a:xfrm>
                  <a:off x="4317505" y="312328"/>
                  <a:ext cx="625220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" name="文本框 7">
                <a:extLst>
                  <a:ext uri="{FF2B5EF4-FFF2-40B4-BE49-F238E27FC236}">
                    <a16:creationId xmlns:a16="http://schemas.microsoft.com/office/drawing/2014/main" id="{C232655D-6A9D-0D4B-9B7F-B2D1432F28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6031" y="306490"/>
                <a:ext cx="2587589" cy="591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267">
                    <a:ea typeface="黑体" panose="02010609060101010101" pitchFamily="49" charset="-122"/>
                  </a:rPr>
                  <a:t>＝       </a:t>
                </a:r>
                <a:r>
                  <a:rPr lang="en-US" altLang="zh-CN" sz="4267">
                    <a:ea typeface="黑体" panose="02010609060101010101" pitchFamily="49" charset="-122"/>
                  </a:rPr>
                  <a:t>(</a:t>
                </a:r>
                <a:r>
                  <a:rPr lang="zh-CN" altLang="en-US" sz="4267">
                    <a:ea typeface="黑体" panose="02010609060101010101" pitchFamily="49" charset="-122"/>
                  </a:rPr>
                  <a:t>    </a:t>
                </a:r>
                <a:r>
                  <a:rPr lang="en-US" altLang="zh-CN" sz="4267">
                    <a:ea typeface="黑体" panose="02010609060101010101" pitchFamily="49" charset="-122"/>
                  </a:rPr>
                  <a:t>)</a:t>
                </a:r>
                <a:endParaRPr lang="zh-CN" altLang="en-US" sz="4267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1" name="标题 1">
            <a:extLst>
              <a:ext uri="{FF2B5EF4-FFF2-40B4-BE49-F238E27FC236}">
                <a16:creationId xmlns:a16="http://schemas.microsoft.com/office/drawing/2014/main" id="{F0F4A140-EB1D-11D2-FD51-A3407A5443B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406684" y="897980"/>
            <a:ext cx="8128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AA0D1FFC-ECC5-24BE-B8B4-A394CB68B7F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387759" y="917030"/>
            <a:ext cx="612866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×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37AD5A5B-637F-9150-81CE-35370F5E838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264059" y="897980"/>
            <a:ext cx="5842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5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Box 43">
            <a:extLst>
              <a:ext uri="{FF2B5EF4-FFF2-40B4-BE49-F238E27FC236}">
                <a16:creationId xmlns:a16="http://schemas.microsoft.com/office/drawing/2014/main" id="{D67BCF70-34DD-401A-88C0-1F8A14980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5882" y="2890944"/>
            <a:ext cx="3797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10×5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50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44">
            <a:extLst>
              <a:ext uri="{FF2B5EF4-FFF2-40B4-BE49-F238E27FC236}">
                <a16:creationId xmlns:a16="http://schemas.microsoft.com/office/drawing/2014/main" id="{2C088AFB-88F4-4730-A26C-0D8A868E1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5882" y="3847209"/>
            <a:ext cx="3797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FF0000"/>
                </a:solidFill>
                <a:latin typeface="+mn-lt"/>
              </a:rPr>
              <a:t>2×5</a:t>
            </a:r>
            <a:r>
              <a:rPr lang="zh-CN" altLang="en-US" sz="4000" b="1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000" b="1">
                <a:solidFill>
                  <a:srgbClr val="FF0000"/>
                </a:solidFill>
                <a:latin typeface="+mn-lt"/>
              </a:rPr>
              <a:t>10</a:t>
            </a:r>
            <a:endParaRPr lang="zh-CN" altLang="en-US" sz="40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" name="TextBox 45">
            <a:extLst>
              <a:ext uri="{FF2B5EF4-FFF2-40B4-BE49-F238E27FC236}">
                <a16:creationId xmlns:a16="http://schemas.microsoft.com/office/drawing/2014/main" id="{A4A4CBD5-95A6-46DF-BCC2-31D89284B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5882" y="4803473"/>
            <a:ext cx="3797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FF0000"/>
                </a:solidFill>
                <a:latin typeface="+mn-lt"/>
              </a:rPr>
              <a:t>50</a:t>
            </a:r>
            <a:r>
              <a:rPr lang="zh-CN" altLang="en-US" sz="4000" b="1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4000" b="1">
                <a:solidFill>
                  <a:srgbClr val="FF0000"/>
                </a:solidFill>
                <a:latin typeface="+mn-lt"/>
              </a:rPr>
              <a:t>10</a:t>
            </a:r>
            <a:r>
              <a:rPr lang="zh-CN" altLang="en-US" sz="4000" b="1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000" b="1">
                <a:solidFill>
                  <a:srgbClr val="FF0000"/>
                </a:solidFill>
                <a:latin typeface="+mn-lt"/>
              </a:rPr>
              <a:t>60</a:t>
            </a:r>
            <a:endParaRPr lang="zh-CN" altLang="en-US" sz="40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9" name="TextBox 59">
            <a:extLst>
              <a:ext uri="{FF2B5EF4-FFF2-40B4-BE49-F238E27FC236}">
                <a16:creationId xmlns:a16="http://schemas.microsoft.com/office/drawing/2014/main" id="{FC1D579F-46F4-4A73-97FD-C08261AE59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7976" y="810684"/>
            <a:ext cx="23325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60    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元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CE147AEF-5FE2-4F6B-9532-F49EB1222D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5277"/>
              </p:ext>
            </p:extLst>
          </p:nvPr>
        </p:nvGraphicFramePr>
        <p:xfrm>
          <a:off x="7063923" y="2925990"/>
          <a:ext cx="4078815" cy="1824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9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9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22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0" dirty="0">
                          <a:solidFill>
                            <a:srgbClr val="0000FF"/>
                          </a:solidFill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×</a:t>
                      </a:r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0" dirty="0">
                          <a:solidFill>
                            <a:srgbClr val="0000FF"/>
                          </a:solidFill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10</a:t>
                      </a:r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0" dirty="0">
                          <a:solidFill>
                            <a:srgbClr val="0000FF"/>
                          </a:solidFill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22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0" dirty="0">
                          <a:solidFill>
                            <a:srgbClr val="0000FF"/>
                          </a:solidFill>
                          <a:latin typeface="+mn-lt"/>
                          <a:ea typeface="宋体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" name="TextBox 47">
            <a:extLst>
              <a:ext uri="{FF2B5EF4-FFF2-40B4-BE49-F238E27FC236}">
                <a16:creationId xmlns:a16="http://schemas.microsoft.com/office/drawing/2014/main" id="{2BC73943-1A23-45AC-9CC6-17FB98A74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3622" y="3914472"/>
            <a:ext cx="12551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>
                <a:solidFill>
                  <a:srgbClr val="FF0000"/>
                </a:solidFill>
                <a:latin typeface="+mn-lt"/>
              </a:rPr>
              <a:t>50</a:t>
            </a:r>
            <a:endParaRPr lang="zh-CN" altLang="en-US" sz="40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" name="TextBox 48">
            <a:extLst>
              <a:ext uri="{FF2B5EF4-FFF2-40B4-BE49-F238E27FC236}">
                <a16:creationId xmlns:a16="http://schemas.microsoft.com/office/drawing/2014/main" id="{53910BED-83E3-4475-9025-B456873E0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2522" y="3914472"/>
            <a:ext cx="12551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>
                <a:solidFill>
                  <a:srgbClr val="FF0000"/>
                </a:solidFill>
                <a:latin typeface="+mn-lt"/>
              </a:rPr>
              <a:t>10</a:t>
            </a:r>
            <a:endParaRPr lang="zh-CN" altLang="en-US" sz="40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Box 50">
            <a:extLst>
              <a:ext uri="{FF2B5EF4-FFF2-40B4-BE49-F238E27FC236}">
                <a16:creationId xmlns:a16="http://schemas.microsoft.com/office/drawing/2014/main" id="{0091FF89-681A-4E55-A1EE-7EAB6B621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3947" y="5091340"/>
            <a:ext cx="36787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50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10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60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8E89C5F-D65E-9280-2D38-A292D52F80E0}"/>
              </a:ext>
            </a:extLst>
          </p:cNvPr>
          <p:cNvSpPr txBox="1"/>
          <p:nvPr/>
        </p:nvSpPr>
        <p:spPr>
          <a:xfrm>
            <a:off x="725715" y="2057790"/>
            <a:ext cx="57331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方法一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SSK--GBK1-0"/>
              </a:rPr>
              <a:t>：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利用数的组成口算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32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C821DE-0608-59E5-7FFE-944FEABD0083}"/>
              </a:ext>
            </a:extLst>
          </p:cNvPr>
          <p:cNvSpPr txBox="1"/>
          <p:nvPr/>
        </p:nvSpPr>
        <p:spPr>
          <a:xfrm>
            <a:off x="6458857" y="2057790"/>
            <a:ext cx="47171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方法二：列表计算。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67154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49" grpId="0"/>
      <p:bldP spid="18" grpId="0"/>
      <p:bldP spid="19" grpId="0"/>
      <p:bldP spid="20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51">
            <a:extLst>
              <a:ext uri="{FF2B5EF4-FFF2-40B4-BE49-F238E27FC236}">
                <a16:creationId xmlns:a16="http://schemas.microsoft.com/office/drawing/2014/main" id="{5985EA4A-E167-44F6-ADCC-123B96A64A13}"/>
              </a:ext>
            </a:extLst>
          </p:cNvPr>
          <p:cNvSpPr txBox="1"/>
          <p:nvPr/>
        </p:nvSpPr>
        <p:spPr>
          <a:xfrm>
            <a:off x="7390980" y="3232800"/>
            <a:ext cx="1559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1  2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20" name="TextBox 52">
            <a:extLst>
              <a:ext uri="{FF2B5EF4-FFF2-40B4-BE49-F238E27FC236}">
                <a16:creationId xmlns:a16="http://schemas.microsoft.com/office/drawing/2014/main" id="{721145A3-6025-40D6-B62F-EB1A72F243AD}"/>
              </a:ext>
            </a:extLst>
          </p:cNvPr>
          <p:cNvSpPr txBox="1"/>
          <p:nvPr/>
        </p:nvSpPr>
        <p:spPr>
          <a:xfrm>
            <a:off x="8189228" y="3844516"/>
            <a:ext cx="7810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5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21" name="TextBox 53">
            <a:extLst>
              <a:ext uri="{FF2B5EF4-FFF2-40B4-BE49-F238E27FC236}">
                <a16:creationId xmlns:a16="http://schemas.microsoft.com/office/drawing/2014/main" id="{1732CDB6-DE43-49AE-99B4-7817A8C9AD1E}"/>
              </a:ext>
            </a:extLst>
          </p:cNvPr>
          <p:cNvSpPr txBox="1"/>
          <p:nvPr/>
        </p:nvSpPr>
        <p:spPr>
          <a:xfrm>
            <a:off x="6781380" y="3855100"/>
            <a:ext cx="7379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×</a:t>
            </a:r>
            <a:endParaRPr lang="zh-CN" altLang="en-US" sz="4000" b="1" spc="800" dirty="0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8D7C36C-D446-49B6-9B8F-E068F7FF2E3A}"/>
              </a:ext>
            </a:extLst>
          </p:cNvPr>
          <p:cNvCxnSpPr>
            <a:cxnSpLocks/>
          </p:cNvCxnSpPr>
          <p:nvPr/>
        </p:nvCxnSpPr>
        <p:spPr>
          <a:xfrm>
            <a:off x="6798735" y="4585350"/>
            <a:ext cx="2016000" cy="21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57">
            <a:extLst>
              <a:ext uri="{FF2B5EF4-FFF2-40B4-BE49-F238E27FC236}">
                <a16:creationId xmlns:a16="http://schemas.microsoft.com/office/drawing/2014/main" id="{A8B8E645-8A50-443A-8381-2495948D977C}"/>
              </a:ext>
            </a:extLst>
          </p:cNvPr>
          <p:cNvSpPr txBox="1"/>
          <p:nvPr/>
        </p:nvSpPr>
        <p:spPr>
          <a:xfrm>
            <a:off x="7377750" y="4536667"/>
            <a:ext cx="14382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1  0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38" name="TextBox 58">
            <a:extLst>
              <a:ext uri="{FF2B5EF4-FFF2-40B4-BE49-F238E27FC236}">
                <a16:creationId xmlns:a16="http://schemas.microsoft.com/office/drawing/2014/main" id="{3C46DAFA-7D12-454F-AB0D-D435B2A2564A}"/>
              </a:ext>
            </a:extLst>
          </p:cNvPr>
          <p:cNvSpPr txBox="1"/>
          <p:nvPr/>
        </p:nvSpPr>
        <p:spPr>
          <a:xfrm>
            <a:off x="7392568" y="5110283"/>
            <a:ext cx="15853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5  0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84C7253C-E16A-4273-A8AB-70C0E8CDFEB9}"/>
              </a:ext>
            </a:extLst>
          </p:cNvPr>
          <p:cNvCxnSpPr>
            <a:cxnSpLocks/>
          </p:cNvCxnSpPr>
          <p:nvPr/>
        </p:nvCxnSpPr>
        <p:spPr>
          <a:xfrm>
            <a:off x="6798735" y="5804550"/>
            <a:ext cx="2016000" cy="21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8">
            <a:extLst>
              <a:ext uri="{FF2B5EF4-FFF2-40B4-BE49-F238E27FC236}">
                <a16:creationId xmlns:a16="http://schemas.microsoft.com/office/drawing/2014/main" id="{19CA6D66-1CB7-489C-B0C5-1EAE6D5757C4}"/>
              </a:ext>
            </a:extLst>
          </p:cNvPr>
          <p:cNvSpPr txBox="1"/>
          <p:nvPr/>
        </p:nvSpPr>
        <p:spPr>
          <a:xfrm>
            <a:off x="7373942" y="5747401"/>
            <a:ext cx="14668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6  0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64" name="TextBox 51">
            <a:extLst>
              <a:ext uri="{FF2B5EF4-FFF2-40B4-BE49-F238E27FC236}">
                <a16:creationId xmlns:a16="http://schemas.microsoft.com/office/drawing/2014/main" id="{C5F6F5AB-ACFF-4018-A869-46C91AB3AB54}"/>
              </a:ext>
            </a:extLst>
          </p:cNvPr>
          <p:cNvSpPr txBox="1"/>
          <p:nvPr/>
        </p:nvSpPr>
        <p:spPr>
          <a:xfrm>
            <a:off x="8206954" y="3235975"/>
            <a:ext cx="6582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endParaRPr lang="zh-CN" altLang="en-US" sz="4000" b="1" spc="8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65" name="TextBox 51">
            <a:extLst>
              <a:ext uri="{FF2B5EF4-FFF2-40B4-BE49-F238E27FC236}">
                <a16:creationId xmlns:a16="http://schemas.microsoft.com/office/drawing/2014/main" id="{69B3A3AD-D850-48A0-AAB4-ECDF7A87FC02}"/>
              </a:ext>
            </a:extLst>
          </p:cNvPr>
          <p:cNvSpPr txBox="1"/>
          <p:nvPr/>
        </p:nvSpPr>
        <p:spPr>
          <a:xfrm>
            <a:off x="7390979" y="3241267"/>
            <a:ext cx="65616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0000FF"/>
                </a:solidFill>
                <a:cs typeface="Arial" panose="020B0604020202020204" pitchFamily="34" charset="0"/>
              </a:rPr>
              <a:t>1</a:t>
            </a:r>
            <a:endParaRPr lang="zh-CN" altLang="en-US" sz="4000" b="1" spc="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grpSp>
        <p:nvGrpSpPr>
          <p:cNvPr id="2" name="组合 4">
            <a:extLst>
              <a:ext uri="{FF2B5EF4-FFF2-40B4-BE49-F238E27FC236}">
                <a16:creationId xmlns:a16="http://schemas.microsoft.com/office/drawing/2014/main" id="{55D38097-32B6-DEB3-DDBC-AA3663FC6DD0}"/>
              </a:ext>
            </a:extLst>
          </p:cNvPr>
          <p:cNvGrpSpPr>
            <a:grpSpLocks/>
          </p:cNvGrpSpPr>
          <p:nvPr/>
        </p:nvGrpSpPr>
        <p:grpSpPr bwMode="auto">
          <a:xfrm>
            <a:off x="3073402" y="663576"/>
            <a:ext cx="6074833" cy="1060449"/>
            <a:chOff x="4360983" y="2347539"/>
            <a:chExt cx="4798985" cy="83740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ABC11D2-11F6-BAFE-560E-5639E9DA525A}"/>
                </a:ext>
              </a:extLst>
            </p:cNvPr>
            <p:cNvSpPr/>
            <p:nvPr/>
          </p:nvSpPr>
          <p:spPr>
            <a:xfrm>
              <a:off x="4360983" y="2347539"/>
              <a:ext cx="4539806" cy="837406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4" name="组合 6">
              <a:extLst>
                <a:ext uri="{FF2B5EF4-FFF2-40B4-BE49-F238E27FC236}">
                  <a16:creationId xmlns:a16="http://schemas.microsoft.com/office/drawing/2014/main" id="{2D201DAB-8E46-DF47-1E1B-B6A4F408F4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20832" y="2428618"/>
              <a:ext cx="4539136" cy="631151"/>
              <a:chOff x="1805593" y="306490"/>
              <a:chExt cx="4538027" cy="631319"/>
            </a:xfrm>
          </p:grpSpPr>
          <p:grpSp>
            <p:nvGrpSpPr>
              <p:cNvPr id="5" name="组合 6">
                <a:extLst>
                  <a:ext uri="{FF2B5EF4-FFF2-40B4-BE49-F238E27FC236}">
                    <a16:creationId xmlns:a16="http://schemas.microsoft.com/office/drawing/2014/main" id="{8C0FD4EB-2282-0E79-1B53-F79A6C303B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7" name="矩形: 圆角 6">
                  <a:extLst>
                    <a:ext uri="{FF2B5EF4-FFF2-40B4-BE49-F238E27FC236}">
                      <a16:creationId xmlns:a16="http://schemas.microsoft.com/office/drawing/2014/main" id="{519F6CD5-0C09-83D3-40BC-43F909870210}"/>
                    </a:ext>
                  </a:extLst>
                </p:cNvPr>
                <p:cNvSpPr/>
                <p:nvPr/>
              </p:nvSpPr>
              <p:spPr>
                <a:xfrm>
                  <a:off x="1804922" y="312328"/>
                  <a:ext cx="623549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id="{7B198853-C358-9681-B1F1-571005EE7989}"/>
                    </a:ext>
                  </a:extLst>
                </p:cNvPr>
                <p:cNvSpPr/>
                <p:nvPr/>
              </p:nvSpPr>
              <p:spPr>
                <a:xfrm>
                  <a:off x="2512057" y="340750"/>
                  <a:ext cx="570053" cy="568451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9" name="矩形: 圆角 8">
                  <a:extLst>
                    <a:ext uri="{FF2B5EF4-FFF2-40B4-BE49-F238E27FC236}">
                      <a16:creationId xmlns:a16="http://schemas.microsoft.com/office/drawing/2014/main" id="{E076AADB-6ADF-563B-D6D6-50379157B38B}"/>
                    </a:ext>
                  </a:extLst>
                </p:cNvPr>
                <p:cNvSpPr/>
                <p:nvPr/>
              </p:nvSpPr>
              <p:spPr>
                <a:xfrm>
                  <a:off x="3170711" y="312328"/>
                  <a:ext cx="623548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08F556C9-A081-7C51-51C1-B47E4E4990CA}"/>
                    </a:ext>
                  </a:extLst>
                </p:cNvPr>
                <p:cNvSpPr/>
                <p:nvPr/>
              </p:nvSpPr>
              <p:spPr>
                <a:xfrm>
                  <a:off x="4317505" y="312328"/>
                  <a:ext cx="625220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" name="文本框 7">
                <a:extLst>
                  <a:ext uri="{FF2B5EF4-FFF2-40B4-BE49-F238E27FC236}">
                    <a16:creationId xmlns:a16="http://schemas.microsoft.com/office/drawing/2014/main" id="{40D23A79-FC58-17C1-4EA5-64230F3C18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6031" y="306490"/>
                <a:ext cx="2587589" cy="591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267">
                    <a:ea typeface="黑体" panose="02010609060101010101" pitchFamily="49" charset="-122"/>
                  </a:rPr>
                  <a:t>＝       </a:t>
                </a:r>
                <a:r>
                  <a:rPr lang="en-US" altLang="zh-CN" sz="4267">
                    <a:ea typeface="黑体" panose="02010609060101010101" pitchFamily="49" charset="-122"/>
                  </a:rPr>
                  <a:t>(</a:t>
                </a:r>
                <a:r>
                  <a:rPr lang="zh-CN" altLang="en-US" sz="4267">
                    <a:ea typeface="黑体" panose="02010609060101010101" pitchFamily="49" charset="-122"/>
                  </a:rPr>
                  <a:t>    </a:t>
                </a:r>
                <a:r>
                  <a:rPr lang="en-US" altLang="zh-CN" sz="4267">
                    <a:ea typeface="黑体" panose="02010609060101010101" pitchFamily="49" charset="-122"/>
                  </a:rPr>
                  <a:t>)</a:t>
                </a:r>
                <a:endParaRPr lang="zh-CN" altLang="en-US" sz="4267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1" name="标题 1">
            <a:extLst>
              <a:ext uri="{FF2B5EF4-FFF2-40B4-BE49-F238E27FC236}">
                <a16:creationId xmlns:a16="http://schemas.microsoft.com/office/drawing/2014/main" id="{7FC06BA7-1AD8-FA8D-2501-157CFE0C8D8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406684" y="897980"/>
            <a:ext cx="8128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87C18E68-32A8-6BA5-CDBF-ADA02F48145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387759" y="917030"/>
            <a:ext cx="612866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×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2F862412-FB41-3647-8B8D-501F3478903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264059" y="897980"/>
            <a:ext cx="5842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5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Box 59">
            <a:extLst>
              <a:ext uri="{FF2B5EF4-FFF2-40B4-BE49-F238E27FC236}">
                <a16:creationId xmlns:a16="http://schemas.microsoft.com/office/drawing/2014/main" id="{504D5591-ADD1-3FD7-7427-E9716F831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7976" y="810684"/>
            <a:ext cx="23325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60    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元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B23F303-5256-0362-2678-2940D2CCD4AD}"/>
              </a:ext>
            </a:extLst>
          </p:cNvPr>
          <p:cNvGrpSpPr/>
          <p:nvPr/>
        </p:nvGrpSpPr>
        <p:grpSpPr>
          <a:xfrm>
            <a:off x="2347522" y="3303247"/>
            <a:ext cx="2192823" cy="2768087"/>
            <a:chOff x="3810020" y="2390605"/>
            <a:chExt cx="1552205" cy="1959408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25BFCBDB-375C-31E3-0B61-9C3064D4B4E4}"/>
                </a:ext>
              </a:extLst>
            </p:cNvPr>
            <p:cNvGrpSpPr/>
            <p:nvPr/>
          </p:nvGrpSpPr>
          <p:grpSpPr>
            <a:xfrm>
              <a:off x="3810020" y="2390605"/>
              <a:ext cx="1552205" cy="1959407"/>
              <a:chOff x="1404011" y="3664934"/>
              <a:chExt cx="1706266" cy="2367365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FB8734A4-9F93-CFAD-E4C6-3348AB8B0135}"/>
                  </a:ext>
                </a:extLst>
              </p:cNvPr>
              <p:cNvGrpSpPr/>
              <p:nvPr/>
            </p:nvGrpSpPr>
            <p:grpSpPr>
              <a:xfrm>
                <a:off x="1404011" y="5486399"/>
                <a:ext cx="1706266" cy="545900"/>
                <a:chOff x="1336515" y="5389418"/>
                <a:chExt cx="1706262" cy="545900"/>
              </a:xfrm>
            </p:grpSpPr>
            <p:sp>
              <p:nvSpPr>
                <p:cNvPr id="56" name="矩形 55">
                  <a:extLst>
                    <a:ext uri="{FF2B5EF4-FFF2-40B4-BE49-F238E27FC236}">
                      <a16:creationId xmlns:a16="http://schemas.microsoft.com/office/drawing/2014/main" id="{13BB521D-1655-F5C9-D8B5-315806DCA470}"/>
                    </a:ext>
                  </a:extLst>
                </p:cNvPr>
                <p:cNvSpPr/>
                <p:nvPr/>
              </p:nvSpPr>
              <p:spPr>
                <a:xfrm>
                  <a:off x="1383483" y="5389419"/>
                  <a:ext cx="1652831" cy="545899"/>
                </a:xfrm>
                <a:prstGeom prst="rect">
                  <a:avLst/>
                </a:prstGeom>
                <a:solidFill>
                  <a:srgbClr val="FFD22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/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FC77DAD2-74B2-BBA6-33B5-941F057BC4B7}"/>
                    </a:ext>
                  </a:extLst>
                </p:cNvPr>
                <p:cNvSpPr txBox="1"/>
                <p:nvPr/>
              </p:nvSpPr>
              <p:spPr>
                <a:xfrm>
                  <a:off x="1336515" y="5389418"/>
                  <a:ext cx="866081" cy="5001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十位</a:t>
                  </a: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9FB900CF-12D4-586C-A9B6-0F8233A23427}"/>
                    </a:ext>
                  </a:extLst>
                </p:cNvPr>
                <p:cNvSpPr txBox="1"/>
                <p:nvPr/>
              </p:nvSpPr>
              <p:spPr>
                <a:xfrm>
                  <a:off x="2202516" y="5389418"/>
                  <a:ext cx="840261" cy="5001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个位</a:t>
                  </a:r>
                </a:p>
              </p:txBody>
            </p:sp>
          </p:grpSp>
          <p:sp>
            <p:nvSpPr>
              <p:cNvPr id="52" name="圆柱形 45">
                <a:extLst>
                  <a:ext uri="{FF2B5EF4-FFF2-40B4-BE49-F238E27FC236}">
                    <a16:creationId xmlns:a16="http://schemas.microsoft.com/office/drawing/2014/main" id="{D56E49C2-D600-18CB-32A4-804385E74035}"/>
                  </a:ext>
                </a:extLst>
              </p:cNvPr>
              <p:cNvSpPr/>
              <p:nvPr/>
            </p:nvSpPr>
            <p:spPr>
              <a:xfrm>
                <a:off x="1873962" y="3664934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/>
              </a:p>
            </p:txBody>
          </p:sp>
          <p:sp>
            <p:nvSpPr>
              <p:cNvPr id="53" name="圆柱形 46">
                <a:extLst>
                  <a:ext uri="{FF2B5EF4-FFF2-40B4-BE49-F238E27FC236}">
                    <a16:creationId xmlns:a16="http://schemas.microsoft.com/office/drawing/2014/main" id="{A4376C4C-1C5A-B589-861D-FC9BF3B18419}"/>
                  </a:ext>
                </a:extLst>
              </p:cNvPr>
              <p:cNvSpPr/>
              <p:nvPr/>
            </p:nvSpPr>
            <p:spPr>
              <a:xfrm>
                <a:off x="2685699" y="3664934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3CB217C9-BA24-C373-0A30-632AD14F7D09}"/>
                </a:ext>
              </a:extLst>
            </p:cNvPr>
            <p:cNvCxnSpPr>
              <a:cxnSpLocks/>
              <a:endCxn id="56" idx="2"/>
            </p:cNvCxnSpPr>
            <p:nvPr/>
          </p:nvCxnSpPr>
          <p:spPr bwMode="auto">
            <a:xfrm>
              <a:off x="4604547" y="3904160"/>
              <a:ext cx="0" cy="44585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9" name="椭圆 58">
            <a:extLst>
              <a:ext uri="{FF2B5EF4-FFF2-40B4-BE49-F238E27FC236}">
                <a16:creationId xmlns:a16="http://schemas.microsoft.com/office/drawing/2014/main" id="{A5A8106C-9F0B-8038-40B0-101370B7E133}"/>
              </a:ext>
            </a:extLst>
          </p:cNvPr>
          <p:cNvSpPr/>
          <p:nvPr/>
        </p:nvSpPr>
        <p:spPr>
          <a:xfrm>
            <a:off x="3787687" y="5236573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804D9405-4996-B132-0D51-4E15D9B24906}"/>
              </a:ext>
            </a:extLst>
          </p:cNvPr>
          <p:cNvSpPr/>
          <p:nvPr/>
        </p:nvSpPr>
        <p:spPr>
          <a:xfrm>
            <a:off x="3787687" y="5046711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7BCC919D-15CC-8ADE-4FFF-08A73035FF9F}"/>
              </a:ext>
            </a:extLst>
          </p:cNvPr>
          <p:cNvSpPr/>
          <p:nvPr/>
        </p:nvSpPr>
        <p:spPr>
          <a:xfrm>
            <a:off x="3787687" y="4856847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F387EDF5-6DF0-F544-02A8-13C93BB978E9}"/>
              </a:ext>
            </a:extLst>
          </p:cNvPr>
          <p:cNvSpPr/>
          <p:nvPr/>
        </p:nvSpPr>
        <p:spPr>
          <a:xfrm>
            <a:off x="3787687" y="4666983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0839A42D-721D-50A4-C35C-95E2A9142359}"/>
              </a:ext>
            </a:extLst>
          </p:cNvPr>
          <p:cNvSpPr/>
          <p:nvPr/>
        </p:nvSpPr>
        <p:spPr>
          <a:xfrm>
            <a:off x="3787687" y="4477119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BA781619-D589-C691-8E44-5EE01FD60A5F}"/>
              </a:ext>
            </a:extLst>
          </p:cNvPr>
          <p:cNvSpPr/>
          <p:nvPr/>
        </p:nvSpPr>
        <p:spPr>
          <a:xfrm>
            <a:off x="3787687" y="4287255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C3F68933-0CB1-4359-6B98-1620A42E411A}"/>
              </a:ext>
            </a:extLst>
          </p:cNvPr>
          <p:cNvSpPr/>
          <p:nvPr/>
        </p:nvSpPr>
        <p:spPr>
          <a:xfrm>
            <a:off x="3787687" y="4097391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FA1DE44C-D918-8329-F801-3D7859516C2A}"/>
              </a:ext>
            </a:extLst>
          </p:cNvPr>
          <p:cNvSpPr/>
          <p:nvPr/>
        </p:nvSpPr>
        <p:spPr>
          <a:xfrm>
            <a:off x="3787687" y="3907527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0" name="TextBox 99">
            <a:extLst>
              <a:ext uri="{FF2B5EF4-FFF2-40B4-BE49-F238E27FC236}">
                <a16:creationId xmlns:a16="http://schemas.microsoft.com/office/drawing/2014/main" id="{FE673C1A-8E0F-F0BF-FAD9-BDF3AF6BAC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6376" y="2017763"/>
            <a:ext cx="10456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个位</a:t>
            </a:r>
          </a:p>
        </p:txBody>
      </p:sp>
      <p:sp>
        <p:nvSpPr>
          <p:cNvPr id="81" name="TextBox 99">
            <a:extLst>
              <a:ext uri="{FF2B5EF4-FFF2-40B4-BE49-F238E27FC236}">
                <a16:creationId xmlns:a16="http://schemas.microsoft.com/office/drawing/2014/main" id="{092A8DB4-6F9B-24E8-E6B0-080E97E1E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5443" y="2017763"/>
            <a:ext cx="10435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十位</a:t>
            </a: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6728D751-012E-C631-7EBA-259DA1B6164D}"/>
              </a:ext>
            </a:extLst>
          </p:cNvPr>
          <p:cNvSpPr/>
          <p:nvPr/>
        </p:nvSpPr>
        <p:spPr>
          <a:xfrm>
            <a:off x="2749462" y="5236573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92D050"/>
              </a:gs>
              <a:gs pos="100000">
                <a:srgbClr val="92D05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73A4A799-E018-2E47-943A-752562A892AE}"/>
              </a:ext>
            </a:extLst>
          </p:cNvPr>
          <p:cNvSpPr/>
          <p:nvPr/>
        </p:nvSpPr>
        <p:spPr>
          <a:xfrm>
            <a:off x="2749462" y="5046711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DFA01E7B-F3BE-0A9F-01C3-BB410416C5C2}"/>
              </a:ext>
            </a:extLst>
          </p:cNvPr>
          <p:cNvSpPr/>
          <p:nvPr/>
        </p:nvSpPr>
        <p:spPr>
          <a:xfrm>
            <a:off x="2749462" y="4856847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AA103CDD-D4B6-3AE8-1D6F-E9F1CB60058C}"/>
              </a:ext>
            </a:extLst>
          </p:cNvPr>
          <p:cNvSpPr/>
          <p:nvPr/>
        </p:nvSpPr>
        <p:spPr>
          <a:xfrm>
            <a:off x="2749462" y="4666983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684AB8D2-959A-174F-6F47-0800878DBD85}"/>
              </a:ext>
            </a:extLst>
          </p:cNvPr>
          <p:cNvSpPr/>
          <p:nvPr/>
        </p:nvSpPr>
        <p:spPr>
          <a:xfrm>
            <a:off x="2749462" y="4477119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E82C1668-C45F-DC54-2610-CD7D71494417}"/>
              </a:ext>
            </a:extLst>
          </p:cNvPr>
          <p:cNvSpPr/>
          <p:nvPr/>
        </p:nvSpPr>
        <p:spPr>
          <a:xfrm>
            <a:off x="2749462" y="4287255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687BF929-320E-A2EC-96E9-3CA2B02F6210}"/>
              </a:ext>
            </a:extLst>
          </p:cNvPr>
          <p:cNvSpPr/>
          <p:nvPr/>
        </p:nvSpPr>
        <p:spPr>
          <a:xfrm>
            <a:off x="3787687" y="3711628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82826C29-B0CD-CFFF-AFED-34FE1040DF0D}"/>
              </a:ext>
            </a:extLst>
          </p:cNvPr>
          <p:cNvSpPr/>
          <p:nvPr/>
        </p:nvSpPr>
        <p:spPr>
          <a:xfrm>
            <a:off x="3787687" y="3521764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90" name="TextBox 51">
            <a:extLst>
              <a:ext uri="{FF2B5EF4-FFF2-40B4-BE49-F238E27FC236}">
                <a16:creationId xmlns:a16="http://schemas.microsoft.com/office/drawing/2014/main" id="{DF337EE1-A45C-A7AF-AD91-0D4E66012068}"/>
              </a:ext>
            </a:extLst>
          </p:cNvPr>
          <p:cNvSpPr txBox="1"/>
          <p:nvPr/>
        </p:nvSpPr>
        <p:spPr>
          <a:xfrm>
            <a:off x="8187704" y="3851991"/>
            <a:ext cx="6582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FF0000"/>
                </a:solidFill>
                <a:cs typeface="Arial" panose="020B0604020202020204" pitchFamily="34" charset="0"/>
              </a:rPr>
              <a:t>5</a:t>
            </a:r>
            <a:endParaRPr lang="zh-CN" altLang="en-US" sz="4000" b="1" spc="8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2E4B6C20-5EE3-9944-77FF-CE8B429DCC40}"/>
              </a:ext>
            </a:extLst>
          </p:cNvPr>
          <p:cNvSpPr/>
          <p:nvPr/>
        </p:nvSpPr>
        <p:spPr>
          <a:xfrm>
            <a:off x="3573417" y="3317813"/>
            <a:ext cx="914400" cy="2107932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A200274B-3438-E5D3-B9C9-ECD7A2E0EBFA}"/>
              </a:ext>
            </a:extLst>
          </p:cNvPr>
          <p:cNvSpPr/>
          <p:nvPr/>
        </p:nvSpPr>
        <p:spPr>
          <a:xfrm>
            <a:off x="4316943" y="2963183"/>
            <a:ext cx="414713" cy="347688"/>
          </a:xfrm>
          <a:custGeom>
            <a:avLst/>
            <a:gdLst>
              <a:gd name="connsiteX0" fmla="*/ 0 w 269508"/>
              <a:gd name="connsiteY0" fmla="*/ 404261 h 404261"/>
              <a:gd name="connsiteX1" fmla="*/ 38501 w 269508"/>
              <a:gd name="connsiteY1" fmla="*/ 96253 h 404261"/>
              <a:gd name="connsiteX2" fmla="*/ 269508 w 269508"/>
              <a:gd name="connsiteY2" fmla="*/ 0 h 404261"/>
              <a:gd name="connsiteX0" fmla="*/ 0 w 269508"/>
              <a:gd name="connsiteY0" fmla="*/ 404261 h 404261"/>
              <a:gd name="connsiteX1" fmla="*/ 38501 w 269508"/>
              <a:gd name="connsiteY1" fmla="*/ 96253 h 404261"/>
              <a:gd name="connsiteX2" fmla="*/ 269508 w 269508"/>
              <a:gd name="connsiteY2" fmla="*/ 0 h 404261"/>
              <a:gd name="connsiteX0" fmla="*/ 0 w 309989"/>
              <a:gd name="connsiteY0" fmla="*/ 492367 h 492367"/>
              <a:gd name="connsiteX1" fmla="*/ 38501 w 309989"/>
              <a:gd name="connsiteY1" fmla="*/ 184359 h 492367"/>
              <a:gd name="connsiteX2" fmla="*/ 309989 w 309989"/>
              <a:gd name="connsiteY2" fmla="*/ 0 h 492367"/>
              <a:gd name="connsiteX0" fmla="*/ 0 w 309989"/>
              <a:gd name="connsiteY0" fmla="*/ 492367 h 492367"/>
              <a:gd name="connsiteX1" fmla="*/ 38501 w 309989"/>
              <a:gd name="connsiteY1" fmla="*/ 184359 h 492367"/>
              <a:gd name="connsiteX2" fmla="*/ 309989 w 309989"/>
              <a:gd name="connsiteY2" fmla="*/ 0 h 492367"/>
              <a:gd name="connsiteX0" fmla="*/ 0 w 309989"/>
              <a:gd name="connsiteY0" fmla="*/ 492367 h 492367"/>
              <a:gd name="connsiteX1" fmla="*/ 93270 w 309989"/>
              <a:gd name="connsiteY1" fmla="*/ 201028 h 492367"/>
              <a:gd name="connsiteX2" fmla="*/ 309989 w 309989"/>
              <a:gd name="connsiteY2" fmla="*/ 0 h 492367"/>
              <a:gd name="connsiteX0" fmla="*/ 0 w 336183"/>
              <a:gd name="connsiteY0" fmla="*/ 466174 h 466174"/>
              <a:gd name="connsiteX1" fmla="*/ 93270 w 336183"/>
              <a:gd name="connsiteY1" fmla="*/ 174835 h 466174"/>
              <a:gd name="connsiteX2" fmla="*/ 336183 w 336183"/>
              <a:gd name="connsiteY2" fmla="*/ 0 h 466174"/>
              <a:gd name="connsiteX0" fmla="*/ 0 w 333802"/>
              <a:gd name="connsiteY0" fmla="*/ 439981 h 439981"/>
              <a:gd name="connsiteX1" fmla="*/ 90889 w 333802"/>
              <a:gd name="connsiteY1" fmla="*/ 174835 h 439981"/>
              <a:gd name="connsiteX2" fmla="*/ 333802 w 333802"/>
              <a:gd name="connsiteY2" fmla="*/ 0 h 439981"/>
              <a:gd name="connsiteX0" fmla="*/ 0 w 333802"/>
              <a:gd name="connsiteY0" fmla="*/ 439981 h 439981"/>
              <a:gd name="connsiteX1" fmla="*/ 114701 w 333802"/>
              <a:gd name="connsiteY1" fmla="*/ 109172 h 439981"/>
              <a:gd name="connsiteX2" fmla="*/ 333802 w 333802"/>
              <a:gd name="connsiteY2" fmla="*/ 0 h 43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02" h="439981">
                <a:moveTo>
                  <a:pt x="0" y="439981"/>
                </a:moveTo>
                <a:cubicBezTo>
                  <a:pt x="12834" y="337312"/>
                  <a:pt x="59067" y="182502"/>
                  <a:pt x="114701" y="109172"/>
                </a:cubicBezTo>
                <a:cubicBezTo>
                  <a:pt x="170335" y="35842"/>
                  <a:pt x="237750" y="17796"/>
                  <a:pt x="333802" y="0"/>
                </a:cubicBezTo>
              </a:path>
            </a:pathLst>
          </a:custGeom>
          <a:noFill/>
          <a:ln w="28575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43">
            <a:extLst>
              <a:ext uri="{FF2B5EF4-FFF2-40B4-BE49-F238E27FC236}">
                <a16:creationId xmlns:a16="http://schemas.microsoft.com/office/drawing/2014/main" id="{FE2FE429-F8B8-6A0F-A3E2-3CC1F7A54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8917" y="2646741"/>
            <a:ext cx="16372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满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10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向前一位进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1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16C8E5D-737C-0726-AE77-62758057AEA4}"/>
              </a:ext>
            </a:extLst>
          </p:cNvPr>
          <p:cNvSpPr txBox="1"/>
          <p:nvPr/>
        </p:nvSpPr>
        <p:spPr>
          <a:xfrm>
            <a:off x="711201" y="1883619"/>
            <a:ext cx="47171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方法三：利用竖式计算。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55" grpId="0"/>
      <p:bldP spid="64" grpId="0"/>
      <p:bldP spid="65" grpId="0"/>
      <p:bldP spid="14" grpId="0"/>
      <p:bldP spid="59" grpId="0" bldLvl="0" animBg="1"/>
      <p:bldP spid="59" grpId="1" animBg="1"/>
      <p:bldP spid="60" grpId="0" bldLvl="0" animBg="1"/>
      <p:bldP spid="60" grpId="1" animBg="1"/>
      <p:bldP spid="61" grpId="0" bldLvl="0" animBg="1"/>
      <p:bldP spid="61" grpId="1" animBg="1"/>
      <p:bldP spid="62" grpId="0" bldLvl="0" animBg="1"/>
      <p:bldP spid="62" grpId="1" animBg="1"/>
      <p:bldP spid="63" grpId="0" bldLvl="0" animBg="1"/>
      <p:bldP spid="63" grpId="1" animBg="1"/>
      <p:bldP spid="66" grpId="0" bldLvl="0" animBg="1"/>
      <p:bldP spid="66" grpId="1" animBg="1"/>
      <p:bldP spid="68" grpId="0" bldLvl="0" animBg="1"/>
      <p:bldP spid="68" grpId="1" animBg="1"/>
      <p:bldP spid="69" grpId="0" bldLvl="0" animBg="1"/>
      <p:bldP spid="69" grpId="1" animBg="1"/>
      <p:bldP spid="80" grpId="0"/>
      <p:bldP spid="81" grpId="0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8" grpId="1" animBg="1"/>
      <p:bldP spid="89" grpId="0" bldLvl="0" animBg="1"/>
      <p:bldP spid="89" grpId="1" animBg="1"/>
      <p:bldP spid="90" grpId="0"/>
      <p:bldP spid="90" grpId="1"/>
      <p:bldP spid="91" grpId="0" animBg="1"/>
      <p:bldP spid="93" grpId="0" animBg="1"/>
      <p:bldP spid="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ECB0E2FC-32DB-4BB8-4080-686E1D76091E}"/>
              </a:ext>
            </a:extLst>
          </p:cNvPr>
          <p:cNvSpPr/>
          <p:nvPr/>
        </p:nvSpPr>
        <p:spPr>
          <a:xfrm>
            <a:off x="1540042" y="4552750"/>
            <a:ext cx="577515" cy="176142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60">
            <a:extLst>
              <a:ext uri="{FF2B5EF4-FFF2-40B4-BE49-F238E27FC236}">
                <a16:creationId xmlns:a16="http://schemas.microsoft.com/office/drawing/2014/main" id="{58980F10-3748-48A9-83BB-AEE48CB7F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0988" y="5746183"/>
            <a:ext cx="8894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latin typeface="+mn-lt"/>
                <a:ea typeface="+mn-ea"/>
              </a:rPr>
              <a:t>答：</a:t>
            </a:r>
            <a:r>
              <a:rPr lang="en-US" altLang="zh-CN" sz="3600" b="1" dirty="0">
                <a:latin typeface="+mn-lt"/>
                <a:ea typeface="+mn-ea"/>
              </a:rPr>
              <a:t>5 </a:t>
            </a:r>
            <a:r>
              <a:rPr lang="zh-CN" altLang="en-US" sz="3600" b="1" dirty="0">
                <a:latin typeface="+mn-lt"/>
                <a:ea typeface="+mn-ea"/>
              </a:rPr>
              <a:t>人坐太空船，需要 </a:t>
            </a:r>
            <a:r>
              <a:rPr lang="en-US" altLang="zh-CN" sz="3600" b="1" dirty="0">
                <a:latin typeface="+mn-lt"/>
                <a:ea typeface="+mn-ea"/>
              </a:rPr>
              <a:t>60 </a:t>
            </a:r>
            <a:r>
              <a:rPr lang="zh-CN" altLang="en-US" sz="3600" b="1" dirty="0">
                <a:latin typeface="+mn-lt"/>
                <a:ea typeface="+mn-ea"/>
              </a:rPr>
              <a:t>元。</a:t>
            </a:r>
          </a:p>
        </p:txBody>
      </p:sp>
      <p:sp>
        <p:nvSpPr>
          <p:cNvPr id="56" name="TextBox 51">
            <a:extLst>
              <a:ext uri="{FF2B5EF4-FFF2-40B4-BE49-F238E27FC236}">
                <a16:creationId xmlns:a16="http://schemas.microsoft.com/office/drawing/2014/main" id="{288E2C08-DC9D-4A21-A4A3-2A93B38554A6}"/>
              </a:ext>
            </a:extLst>
          </p:cNvPr>
          <p:cNvSpPr txBox="1"/>
          <p:nvPr/>
        </p:nvSpPr>
        <p:spPr>
          <a:xfrm>
            <a:off x="5636684" y="2419351"/>
            <a:ext cx="1682751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1 2</a:t>
            </a:r>
            <a:endParaRPr lang="zh-CN" altLang="en-US" sz="4000" b="1" spc="800" dirty="0"/>
          </a:p>
        </p:txBody>
      </p:sp>
      <p:sp>
        <p:nvSpPr>
          <p:cNvPr id="57" name="TextBox 52">
            <a:extLst>
              <a:ext uri="{FF2B5EF4-FFF2-40B4-BE49-F238E27FC236}">
                <a16:creationId xmlns:a16="http://schemas.microsoft.com/office/drawing/2014/main" id="{6F6F96F8-1877-4F39-901E-E69EFBD3DCB2}"/>
              </a:ext>
            </a:extLst>
          </p:cNvPr>
          <p:cNvSpPr txBox="1"/>
          <p:nvPr/>
        </p:nvSpPr>
        <p:spPr>
          <a:xfrm>
            <a:off x="6210036" y="3183467"/>
            <a:ext cx="781051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5</a:t>
            </a:r>
            <a:endParaRPr lang="zh-CN" altLang="en-US" sz="4000" b="1" spc="800" dirty="0"/>
          </a:p>
        </p:txBody>
      </p:sp>
      <p:sp>
        <p:nvSpPr>
          <p:cNvPr id="58" name="TextBox 53">
            <a:extLst>
              <a:ext uri="{FF2B5EF4-FFF2-40B4-BE49-F238E27FC236}">
                <a16:creationId xmlns:a16="http://schemas.microsoft.com/office/drawing/2014/main" id="{BB898D52-3DCD-4592-84FB-93302C4CB554}"/>
              </a:ext>
            </a:extLst>
          </p:cNvPr>
          <p:cNvSpPr txBox="1"/>
          <p:nvPr/>
        </p:nvSpPr>
        <p:spPr>
          <a:xfrm>
            <a:off x="4906434" y="3191934"/>
            <a:ext cx="12509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×</a:t>
            </a:r>
            <a:endParaRPr lang="zh-CN" altLang="en-US" sz="4000" b="1" spc="800" dirty="0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67ADDA64-2C6A-4DC7-9222-41F4BE161AB4}"/>
              </a:ext>
            </a:extLst>
          </p:cNvPr>
          <p:cNvCxnSpPr>
            <a:cxnSpLocks/>
          </p:cNvCxnSpPr>
          <p:nvPr/>
        </p:nvCxnSpPr>
        <p:spPr>
          <a:xfrm>
            <a:off x="4958820" y="3931973"/>
            <a:ext cx="181266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6">
            <a:extLst>
              <a:ext uri="{FF2B5EF4-FFF2-40B4-BE49-F238E27FC236}">
                <a16:creationId xmlns:a16="http://schemas.microsoft.com/office/drawing/2014/main" id="{F777D72D-1C2E-4211-9465-2D0487B86BA9}"/>
              </a:ext>
            </a:extLst>
          </p:cNvPr>
          <p:cNvSpPr txBox="1"/>
          <p:nvPr/>
        </p:nvSpPr>
        <p:spPr>
          <a:xfrm>
            <a:off x="5943601" y="3517900"/>
            <a:ext cx="4889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61" name="TextBox 57">
            <a:extLst>
              <a:ext uri="{FF2B5EF4-FFF2-40B4-BE49-F238E27FC236}">
                <a16:creationId xmlns:a16="http://schemas.microsoft.com/office/drawing/2014/main" id="{945DE6A5-E730-4351-889E-9D9B4BA8A840}"/>
              </a:ext>
            </a:extLst>
          </p:cNvPr>
          <p:cNvSpPr txBox="1"/>
          <p:nvPr/>
        </p:nvSpPr>
        <p:spPr>
          <a:xfrm>
            <a:off x="6226704" y="3937529"/>
            <a:ext cx="4804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0</a:t>
            </a:r>
            <a:endParaRPr lang="zh-CN" altLang="en-US" sz="4000" b="1" spc="800" dirty="0"/>
          </a:p>
        </p:txBody>
      </p:sp>
      <p:sp>
        <p:nvSpPr>
          <p:cNvPr id="62" name="TextBox 58">
            <a:extLst>
              <a:ext uri="{FF2B5EF4-FFF2-40B4-BE49-F238E27FC236}">
                <a16:creationId xmlns:a16="http://schemas.microsoft.com/office/drawing/2014/main" id="{E34C8887-B9C7-4287-8893-9272177568E1}"/>
              </a:ext>
            </a:extLst>
          </p:cNvPr>
          <p:cNvSpPr txBox="1"/>
          <p:nvPr/>
        </p:nvSpPr>
        <p:spPr>
          <a:xfrm>
            <a:off x="5647004" y="3939647"/>
            <a:ext cx="472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6</a:t>
            </a:r>
            <a:endParaRPr lang="zh-CN" altLang="en-US" sz="4000" b="1" spc="800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96EA42B-E435-4240-90E0-0E522ADB81FC}"/>
              </a:ext>
            </a:extLst>
          </p:cNvPr>
          <p:cNvSpPr/>
          <p:nvPr/>
        </p:nvSpPr>
        <p:spPr>
          <a:xfrm>
            <a:off x="4392084" y="2194985"/>
            <a:ext cx="3331633" cy="2738966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b="1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52C5B46-A38D-47EC-AC3C-8D9B2101E279}"/>
              </a:ext>
            </a:extLst>
          </p:cNvPr>
          <p:cNvGrpSpPr>
            <a:grpSpLocks/>
          </p:cNvGrpSpPr>
          <p:nvPr/>
        </p:nvGrpSpPr>
        <p:grpSpPr bwMode="auto">
          <a:xfrm>
            <a:off x="8256063" y="1736726"/>
            <a:ext cx="3681278" cy="4864875"/>
            <a:chOff x="6056812" y="1181335"/>
            <a:chExt cx="2759958" cy="3648119"/>
          </a:xfrm>
        </p:grpSpPr>
        <p:grpSp>
          <p:nvGrpSpPr>
            <p:cNvPr id="10267" name="组合 24">
              <a:extLst>
                <a:ext uri="{FF2B5EF4-FFF2-40B4-BE49-F238E27FC236}">
                  <a16:creationId xmlns:a16="http://schemas.microsoft.com/office/drawing/2014/main" id="{B0D59622-AD1E-4389-9F20-4F109DD746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56812" y="1181335"/>
              <a:ext cx="2684608" cy="1790857"/>
              <a:chOff x="-340532" y="1450374"/>
              <a:chExt cx="3026912" cy="1593743"/>
            </a:xfrm>
          </p:grpSpPr>
          <p:pic>
            <p:nvPicPr>
              <p:cNvPr id="10269" name="图片 9">
                <a:extLst>
                  <a:ext uri="{FF2B5EF4-FFF2-40B4-BE49-F238E27FC236}">
                    <a16:creationId xmlns:a16="http://schemas.microsoft.com/office/drawing/2014/main" id="{181A78CC-DD20-417D-A952-3CF3DAD2B5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40532" y="1450374"/>
                <a:ext cx="3026912" cy="1593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8" name="矩形 67">
                <a:extLst>
                  <a:ext uri="{FF2B5EF4-FFF2-40B4-BE49-F238E27FC236}">
                    <a16:creationId xmlns:a16="http://schemas.microsoft.com/office/drawing/2014/main" id="{E9E26622-8A18-4A07-A94C-B3C086EDE7CC}"/>
                  </a:ext>
                </a:extLst>
              </p:cNvPr>
              <p:cNvSpPr/>
              <p:nvPr/>
            </p:nvSpPr>
            <p:spPr>
              <a:xfrm>
                <a:off x="-4150" y="1651663"/>
                <a:ext cx="2526447" cy="97117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sz="3600" b="1" dirty="0">
                    <a:latin typeface="+mn-lt"/>
                    <a:ea typeface="+mn-ea"/>
                  </a:rPr>
                  <a:t>进位时可以这样写。</a:t>
                </a:r>
              </a:p>
            </p:txBody>
          </p:sp>
        </p:grpSp>
        <p:pic>
          <p:nvPicPr>
            <p:cNvPr id="10268" name="图片 6">
              <a:extLst>
                <a:ext uri="{FF2B5EF4-FFF2-40B4-BE49-F238E27FC236}">
                  <a16:creationId xmlns:a16="http://schemas.microsoft.com/office/drawing/2014/main" id="{8A42D86D-40DE-4A3C-9773-3112D72EB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7" b="4897"/>
            <a:stretch/>
          </p:blipFill>
          <p:spPr bwMode="auto">
            <a:xfrm>
              <a:off x="7512541" y="2938828"/>
              <a:ext cx="1304229" cy="189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4">
            <a:extLst>
              <a:ext uri="{FF2B5EF4-FFF2-40B4-BE49-F238E27FC236}">
                <a16:creationId xmlns:a16="http://schemas.microsoft.com/office/drawing/2014/main" id="{09BEF1CD-2F42-41F8-CCA5-773D53AC8200}"/>
              </a:ext>
            </a:extLst>
          </p:cNvPr>
          <p:cNvGrpSpPr>
            <a:grpSpLocks/>
          </p:cNvGrpSpPr>
          <p:nvPr/>
        </p:nvGrpSpPr>
        <p:grpSpPr bwMode="auto">
          <a:xfrm>
            <a:off x="3073402" y="663576"/>
            <a:ext cx="6074833" cy="1060449"/>
            <a:chOff x="4360983" y="2347539"/>
            <a:chExt cx="4798985" cy="83740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6C19CA4A-385A-6CCE-7E6B-BD7025E351D9}"/>
                </a:ext>
              </a:extLst>
            </p:cNvPr>
            <p:cNvSpPr/>
            <p:nvPr/>
          </p:nvSpPr>
          <p:spPr>
            <a:xfrm>
              <a:off x="4360983" y="2347539"/>
              <a:ext cx="4539806" cy="837406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4" name="组合 6">
              <a:extLst>
                <a:ext uri="{FF2B5EF4-FFF2-40B4-BE49-F238E27FC236}">
                  <a16:creationId xmlns:a16="http://schemas.microsoft.com/office/drawing/2014/main" id="{5F5D1113-343A-73AD-986A-1CF75528E0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20832" y="2428618"/>
              <a:ext cx="4539136" cy="631151"/>
              <a:chOff x="1805593" y="306490"/>
              <a:chExt cx="4538027" cy="631319"/>
            </a:xfrm>
          </p:grpSpPr>
          <p:grpSp>
            <p:nvGrpSpPr>
              <p:cNvPr id="5" name="组合 6">
                <a:extLst>
                  <a:ext uri="{FF2B5EF4-FFF2-40B4-BE49-F238E27FC236}">
                    <a16:creationId xmlns:a16="http://schemas.microsoft.com/office/drawing/2014/main" id="{E2B89301-120B-2E38-39B4-1B53ABD658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9" name="矩形: 圆角 8">
                  <a:extLst>
                    <a:ext uri="{FF2B5EF4-FFF2-40B4-BE49-F238E27FC236}">
                      <a16:creationId xmlns:a16="http://schemas.microsoft.com/office/drawing/2014/main" id="{890A880E-687F-C2E2-E447-A60921232FED}"/>
                    </a:ext>
                  </a:extLst>
                </p:cNvPr>
                <p:cNvSpPr/>
                <p:nvPr/>
              </p:nvSpPr>
              <p:spPr>
                <a:xfrm>
                  <a:off x="1804922" y="312328"/>
                  <a:ext cx="623549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id="{73A473D3-195A-7B09-8F26-71B640C540BD}"/>
                    </a:ext>
                  </a:extLst>
                </p:cNvPr>
                <p:cNvSpPr/>
                <p:nvPr/>
              </p:nvSpPr>
              <p:spPr>
                <a:xfrm>
                  <a:off x="2512057" y="340750"/>
                  <a:ext cx="570053" cy="568451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7779A508-3CF2-BB19-51AC-8E62C2B31009}"/>
                    </a:ext>
                  </a:extLst>
                </p:cNvPr>
                <p:cNvSpPr/>
                <p:nvPr/>
              </p:nvSpPr>
              <p:spPr>
                <a:xfrm>
                  <a:off x="3170711" y="312328"/>
                  <a:ext cx="623548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: 圆角 11">
                  <a:extLst>
                    <a:ext uri="{FF2B5EF4-FFF2-40B4-BE49-F238E27FC236}">
                      <a16:creationId xmlns:a16="http://schemas.microsoft.com/office/drawing/2014/main" id="{9545A610-C554-154E-51FE-91895D8CCC15}"/>
                    </a:ext>
                  </a:extLst>
                </p:cNvPr>
                <p:cNvSpPr/>
                <p:nvPr/>
              </p:nvSpPr>
              <p:spPr>
                <a:xfrm>
                  <a:off x="4317505" y="312328"/>
                  <a:ext cx="625220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775B0FA-C99C-2A1C-E948-A7FE14E72F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6031" y="306490"/>
                <a:ext cx="2587589" cy="591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267">
                    <a:ea typeface="黑体" panose="02010609060101010101" pitchFamily="49" charset="-122"/>
                  </a:rPr>
                  <a:t>＝       </a:t>
                </a:r>
                <a:r>
                  <a:rPr lang="en-US" altLang="zh-CN" sz="4267">
                    <a:ea typeface="黑体" panose="02010609060101010101" pitchFamily="49" charset="-122"/>
                  </a:rPr>
                  <a:t>(</a:t>
                </a:r>
                <a:r>
                  <a:rPr lang="zh-CN" altLang="en-US" sz="4267">
                    <a:ea typeface="黑体" panose="02010609060101010101" pitchFamily="49" charset="-122"/>
                  </a:rPr>
                  <a:t>    </a:t>
                </a:r>
                <a:r>
                  <a:rPr lang="en-US" altLang="zh-CN" sz="4267">
                    <a:ea typeface="黑体" panose="02010609060101010101" pitchFamily="49" charset="-122"/>
                  </a:rPr>
                  <a:t>)</a:t>
                </a:r>
                <a:endParaRPr lang="zh-CN" altLang="en-US" sz="4267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3" name="标题 1">
            <a:extLst>
              <a:ext uri="{FF2B5EF4-FFF2-40B4-BE49-F238E27FC236}">
                <a16:creationId xmlns:a16="http://schemas.microsoft.com/office/drawing/2014/main" id="{4D659F7B-5C21-A87D-4426-A0C54E0A82B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406684" y="897980"/>
            <a:ext cx="8128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BD0820C7-45AB-B96F-D9C7-A51487C0E9B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387759" y="917030"/>
            <a:ext cx="612866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×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4FBA9C5F-FB60-8962-8E50-92FEFC68648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264059" y="897980"/>
            <a:ext cx="5842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5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TextBox 59">
            <a:extLst>
              <a:ext uri="{FF2B5EF4-FFF2-40B4-BE49-F238E27FC236}">
                <a16:creationId xmlns:a16="http://schemas.microsoft.com/office/drawing/2014/main" id="{7EFA3A83-5B68-8091-87A7-646951EA5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7976" y="810684"/>
            <a:ext cx="23325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60    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元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51">
            <a:extLst>
              <a:ext uri="{FF2B5EF4-FFF2-40B4-BE49-F238E27FC236}">
                <a16:creationId xmlns:a16="http://schemas.microsoft.com/office/drawing/2014/main" id="{84E6DC15-8A01-A602-1081-7A4C61FC0A9B}"/>
              </a:ext>
            </a:extLst>
          </p:cNvPr>
          <p:cNvSpPr txBox="1"/>
          <p:nvPr/>
        </p:nvSpPr>
        <p:spPr>
          <a:xfrm>
            <a:off x="1621098" y="3160229"/>
            <a:ext cx="1559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1  2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18" name="TextBox 52">
            <a:extLst>
              <a:ext uri="{FF2B5EF4-FFF2-40B4-BE49-F238E27FC236}">
                <a16:creationId xmlns:a16="http://schemas.microsoft.com/office/drawing/2014/main" id="{A5A0A9CC-C7C0-54DF-DBBC-4FB32B0DE7D3}"/>
              </a:ext>
            </a:extLst>
          </p:cNvPr>
          <p:cNvSpPr txBox="1"/>
          <p:nvPr/>
        </p:nvSpPr>
        <p:spPr>
          <a:xfrm>
            <a:off x="2419346" y="3771945"/>
            <a:ext cx="7810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5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19" name="TextBox 53">
            <a:extLst>
              <a:ext uri="{FF2B5EF4-FFF2-40B4-BE49-F238E27FC236}">
                <a16:creationId xmlns:a16="http://schemas.microsoft.com/office/drawing/2014/main" id="{49280338-1F99-0F30-E86D-FAE4AEC1B399}"/>
              </a:ext>
            </a:extLst>
          </p:cNvPr>
          <p:cNvSpPr txBox="1"/>
          <p:nvPr/>
        </p:nvSpPr>
        <p:spPr>
          <a:xfrm>
            <a:off x="1011498" y="3782529"/>
            <a:ext cx="7379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×</a:t>
            </a:r>
            <a:endParaRPr lang="zh-CN" altLang="en-US" sz="4000" b="1" spc="800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2C3AFF7-D016-E2AC-94B0-A6793D5A92B0}"/>
              </a:ext>
            </a:extLst>
          </p:cNvPr>
          <p:cNvCxnSpPr>
            <a:cxnSpLocks/>
          </p:cNvCxnSpPr>
          <p:nvPr/>
        </p:nvCxnSpPr>
        <p:spPr>
          <a:xfrm>
            <a:off x="1028853" y="4512779"/>
            <a:ext cx="2016000" cy="21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57">
            <a:extLst>
              <a:ext uri="{FF2B5EF4-FFF2-40B4-BE49-F238E27FC236}">
                <a16:creationId xmlns:a16="http://schemas.microsoft.com/office/drawing/2014/main" id="{B802C49C-A2FD-7195-A4A9-9E193B7520A5}"/>
              </a:ext>
            </a:extLst>
          </p:cNvPr>
          <p:cNvSpPr txBox="1"/>
          <p:nvPr/>
        </p:nvSpPr>
        <p:spPr>
          <a:xfrm>
            <a:off x="1607868" y="4464096"/>
            <a:ext cx="14382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1  0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22" name="TextBox 58">
            <a:extLst>
              <a:ext uri="{FF2B5EF4-FFF2-40B4-BE49-F238E27FC236}">
                <a16:creationId xmlns:a16="http://schemas.microsoft.com/office/drawing/2014/main" id="{3807D00D-F812-5B89-ACC0-1F75D51429CB}"/>
              </a:ext>
            </a:extLst>
          </p:cNvPr>
          <p:cNvSpPr txBox="1"/>
          <p:nvPr/>
        </p:nvSpPr>
        <p:spPr>
          <a:xfrm>
            <a:off x="1622686" y="5037712"/>
            <a:ext cx="15853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5  0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A69A62D-A812-D6F5-BCEB-00DCF01565A7}"/>
              </a:ext>
            </a:extLst>
          </p:cNvPr>
          <p:cNvCxnSpPr>
            <a:cxnSpLocks/>
          </p:cNvCxnSpPr>
          <p:nvPr/>
        </p:nvCxnSpPr>
        <p:spPr>
          <a:xfrm>
            <a:off x="1028853" y="5731979"/>
            <a:ext cx="2016000" cy="21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58">
            <a:extLst>
              <a:ext uri="{FF2B5EF4-FFF2-40B4-BE49-F238E27FC236}">
                <a16:creationId xmlns:a16="http://schemas.microsoft.com/office/drawing/2014/main" id="{53D7337C-3F27-E155-284D-F19A6BA0D660}"/>
              </a:ext>
            </a:extLst>
          </p:cNvPr>
          <p:cNvSpPr txBox="1"/>
          <p:nvPr/>
        </p:nvSpPr>
        <p:spPr>
          <a:xfrm>
            <a:off x="1604060" y="5674830"/>
            <a:ext cx="14668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6  0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25" name="TextBox 51">
            <a:extLst>
              <a:ext uri="{FF2B5EF4-FFF2-40B4-BE49-F238E27FC236}">
                <a16:creationId xmlns:a16="http://schemas.microsoft.com/office/drawing/2014/main" id="{AC95CA84-1C40-55D8-F9E4-FD00018FD5EB}"/>
              </a:ext>
            </a:extLst>
          </p:cNvPr>
          <p:cNvSpPr txBox="1"/>
          <p:nvPr/>
        </p:nvSpPr>
        <p:spPr>
          <a:xfrm>
            <a:off x="2437072" y="3163404"/>
            <a:ext cx="6582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endParaRPr lang="zh-CN" altLang="en-US" sz="4000" b="1" spc="8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6" name="TextBox 51">
            <a:extLst>
              <a:ext uri="{FF2B5EF4-FFF2-40B4-BE49-F238E27FC236}">
                <a16:creationId xmlns:a16="http://schemas.microsoft.com/office/drawing/2014/main" id="{3EFE99B2-4785-B419-8DB7-7EEADF0AD060}"/>
              </a:ext>
            </a:extLst>
          </p:cNvPr>
          <p:cNvSpPr txBox="1"/>
          <p:nvPr/>
        </p:nvSpPr>
        <p:spPr>
          <a:xfrm>
            <a:off x="1621097" y="3168696"/>
            <a:ext cx="65616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0000FF"/>
                </a:solidFill>
                <a:cs typeface="Arial" panose="020B0604020202020204" pitchFamily="34" charset="0"/>
              </a:rPr>
              <a:t>1</a:t>
            </a:r>
            <a:endParaRPr lang="zh-CN" altLang="en-US" sz="4000" b="1" spc="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27" name="TextBox 99">
            <a:extLst>
              <a:ext uri="{FF2B5EF4-FFF2-40B4-BE49-F238E27FC236}">
                <a16:creationId xmlns:a16="http://schemas.microsoft.com/office/drawing/2014/main" id="{812F7183-2940-FA16-AFF4-2432CC35D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6494" y="1945192"/>
            <a:ext cx="10456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个位</a:t>
            </a:r>
          </a:p>
        </p:txBody>
      </p:sp>
      <p:sp>
        <p:nvSpPr>
          <p:cNvPr id="28" name="TextBox 99">
            <a:extLst>
              <a:ext uri="{FF2B5EF4-FFF2-40B4-BE49-F238E27FC236}">
                <a16:creationId xmlns:a16="http://schemas.microsoft.com/office/drawing/2014/main" id="{755AEE81-9192-3F47-C4FC-6E24BA024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5561" y="1945192"/>
            <a:ext cx="10435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十位</a:t>
            </a:r>
          </a:p>
        </p:txBody>
      </p:sp>
      <p:sp>
        <p:nvSpPr>
          <p:cNvPr id="29" name="TextBox 51">
            <a:extLst>
              <a:ext uri="{FF2B5EF4-FFF2-40B4-BE49-F238E27FC236}">
                <a16:creationId xmlns:a16="http://schemas.microsoft.com/office/drawing/2014/main" id="{D7AF8429-02F5-1CC8-E387-DE522C26E14A}"/>
              </a:ext>
            </a:extLst>
          </p:cNvPr>
          <p:cNvSpPr txBox="1"/>
          <p:nvPr/>
        </p:nvSpPr>
        <p:spPr>
          <a:xfrm>
            <a:off x="2417822" y="3779420"/>
            <a:ext cx="6582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FF0000"/>
                </a:solidFill>
                <a:cs typeface="Arial" panose="020B0604020202020204" pitchFamily="34" charset="0"/>
              </a:rPr>
              <a:t>5</a:t>
            </a:r>
            <a:endParaRPr lang="zh-CN" altLang="en-US" sz="4000" b="1" spc="8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515E13D3-66A0-274E-3985-164413F805DB}"/>
              </a:ext>
            </a:extLst>
          </p:cNvPr>
          <p:cNvSpPr/>
          <p:nvPr/>
        </p:nvSpPr>
        <p:spPr>
          <a:xfrm>
            <a:off x="1597794" y="4494998"/>
            <a:ext cx="423511" cy="664143"/>
          </a:xfrm>
          <a:prstGeom prst="ellipse">
            <a:avLst/>
          </a:prstGeom>
          <a:noFill/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13A3A4F-3A2C-C9D9-323C-B4DB26F4985C}"/>
              </a:ext>
            </a:extLst>
          </p:cNvPr>
          <p:cNvSpPr/>
          <p:nvPr/>
        </p:nvSpPr>
        <p:spPr>
          <a:xfrm>
            <a:off x="1982804" y="3763478"/>
            <a:ext cx="3927108" cy="866274"/>
          </a:xfrm>
          <a:custGeom>
            <a:avLst/>
            <a:gdLst>
              <a:gd name="connsiteX0" fmla="*/ 0 w 3927108"/>
              <a:gd name="connsiteY0" fmla="*/ 866274 h 866274"/>
              <a:gd name="connsiteX1" fmla="*/ 2107933 w 3927108"/>
              <a:gd name="connsiteY1" fmla="*/ 279133 h 866274"/>
              <a:gd name="connsiteX2" fmla="*/ 3927108 w 3927108"/>
              <a:gd name="connsiteY2" fmla="*/ 0 h 866274"/>
              <a:gd name="connsiteX0" fmla="*/ 0 w 3927108"/>
              <a:gd name="connsiteY0" fmla="*/ 866274 h 866274"/>
              <a:gd name="connsiteX1" fmla="*/ 2107933 w 3927108"/>
              <a:gd name="connsiteY1" fmla="*/ 279133 h 866274"/>
              <a:gd name="connsiteX2" fmla="*/ 3927108 w 3927108"/>
              <a:gd name="connsiteY2" fmla="*/ 0 h 866274"/>
              <a:gd name="connsiteX0" fmla="*/ 0 w 3927108"/>
              <a:gd name="connsiteY0" fmla="*/ 866274 h 866274"/>
              <a:gd name="connsiteX1" fmla="*/ 2030930 w 3927108"/>
              <a:gd name="connsiteY1" fmla="*/ 231007 h 866274"/>
              <a:gd name="connsiteX2" fmla="*/ 3927108 w 3927108"/>
              <a:gd name="connsiteY2" fmla="*/ 0 h 866274"/>
              <a:gd name="connsiteX0" fmla="*/ 0 w 3927108"/>
              <a:gd name="connsiteY0" fmla="*/ 866274 h 866274"/>
              <a:gd name="connsiteX1" fmla="*/ 2030930 w 3927108"/>
              <a:gd name="connsiteY1" fmla="*/ 231007 h 866274"/>
              <a:gd name="connsiteX2" fmla="*/ 3927108 w 3927108"/>
              <a:gd name="connsiteY2" fmla="*/ 0 h 866274"/>
              <a:gd name="connsiteX0" fmla="*/ 0 w 3927108"/>
              <a:gd name="connsiteY0" fmla="*/ 866274 h 866274"/>
              <a:gd name="connsiteX1" fmla="*/ 2030930 w 3927108"/>
              <a:gd name="connsiteY1" fmla="*/ 231007 h 866274"/>
              <a:gd name="connsiteX2" fmla="*/ 3927108 w 3927108"/>
              <a:gd name="connsiteY2" fmla="*/ 0 h 86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27108" h="866274">
                <a:moveTo>
                  <a:pt x="0" y="866274"/>
                </a:moveTo>
                <a:cubicBezTo>
                  <a:pt x="548639" y="593558"/>
                  <a:pt x="1376412" y="375386"/>
                  <a:pt x="2030930" y="231007"/>
                </a:cubicBezTo>
                <a:cubicBezTo>
                  <a:pt x="2685448" y="86628"/>
                  <a:pt x="3262964" y="35292"/>
                  <a:pt x="3927108" y="0"/>
                </a:cubicBezTo>
              </a:path>
            </a:pathLst>
          </a:custGeom>
          <a:noFill/>
          <a:ln w="19050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99">
            <a:extLst>
              <a:ext uri="{FF2B5EF4-FFF2-40B4-BE49-F238E27FC236}">
                <a16:creationId xmlns:a16="http://schemas.microsoft.com/office/drawing/2014/main" id="{3CF21C40-D856-4F3B-1F4D-4B3FEBED6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3560" y="5034902"/>
            <a:ext cx="1693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1×5 = 5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35" name="TextBox 99">
            <a:extLst>
              <a:ext uri="{FF2B5EF4-FFF2-40B4-BE49-F238E27FC236}">
                <a16:creationId xmlns:a16="http://schemas.microsoft.com/office/drawing/2014/main" id="{E9704A9E-DE51-66ED-584D-A912C5DBED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4983" y="5034902"/>
            <a:ext cx="1443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5+1 = 6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  <p:bldP spid="56" grpId="0"/>
      <p:bldP spid="57" grpId="0"/>
      <p:bldP spid="58" grpId="0"/>
      <p:bldP spid="60" grpId="0"/>
      <p:bldP spid="61" grpId="0"/>
      <p:bldP spid="62" grpId="0"/>
      <p:bldP spid="6" grpId="0" animBg="1"/>
      <p:bldP spid="31" grpId="0" animBg="1"/>
      <p:bldP spid="31" grpId="1" animBg="1"/>
      <p:bldP spid="32" grpId="0" animBg="1"/>
      <p:bldP spid="32" grpId="1" animBg="1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C876247-E5A2-72DC-8B1E-F9913BF670B3}"/>
              </a:ext>
            </a:extLst>
          </p:cNvPr>
          <p:cNvGrpSpPr/>
          <p:nvPr/>
        </p:nvGrpSpPr>
        <p:grpSpPr>
          <a:xfrm>
            <a:off x="694657" y="587820"/>
            <a:ext cx="9734550" cy="573405"/>
            <a:chOff x="1087" y="7328"/>
            <a:chExt cx="15330" cy="903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CF318427-3CFA-1367-127F-287215372306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452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算一算，说一说。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CFD1E3A-C3A0-E5C2-6DF3-D83A6E82D80F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4AEF5E4B-1C1C-FB82-C8FF-AEC09C960410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90B9A9B5-0BE2-D46D-1BAD-266F0CCFEB43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1172315-E591-62A1-48FC-44DB8BDE61E8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" name="组合 108">
            <a:extLst>
              <a:ext uri="{FF2B5EF4-FFF2-40B4-BE49-F238E27FC236}">
                <a16:creationId xmlns:a16="http://schemas.microsoft.com/office/drawing/2014/main" id="{62A365D7-5D48-90E4-0A2B-12A64ADD7ECA}"/>
              </a:ext>
            </a:extLst>
          </p:cNvPr>
          <p:cNvGrpSpPr>
            <a:grpSpLocks/>
          </p:cNvGrpSpPr>
          <p:nvPr/>
        </p:nvGrpSpPr>
        <p:grpSpPr bwMode="auto">
          <a:xfrm>
            <a:off x="1465893" y="1535886"/>
            <a:ext cx="2305049" cy="1428750"/>
            <a:chOff x="288033" y="2257321"/>
            <a:chExt cx="1728000" cy="1071681"/>
          </a:xfrm>
        </p:grpSpPr>
        <p:sp>
          <p:nvSpPr>
            <p:cNvPr id="9" name="TextBox 77">
              <a:extLst>
                <a:ext uri="{FF2B5EF4-FFF2-40B4-BE49-F238E27FC236}">
                  <a16:creationId xmlns:a16="http://schemas.microsoft.com/office/drawing/2014/main" id="{ABBEEF61-29EF-BD08-9239-32E74BF6121B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10" name="TextBox 110">
              <a:extLst>
                <a:ext uri="{FF2B5EF4-FFF2-40B4-BE49-F238E27FC236}">
                  <a16:creationId xmlns:a16="http://schemas.microsoft.com/office/drawing/2014/main" id="{9233C3B6-B50B-EC6A-FD38-D992077123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>
                  <a:latin typeface="+mn-lt"/>
                </a:rPr>
                <a:t>×</a:t>
              </a:r>
              <a:endParaRPr lang="zh-CN" altLang="en-US" sz="4000" b="1">
                <a:latin typeface="+mn-lt"/>
              </a:endParaRPr>
            </a:p>
          </p:txBody>
        </p:sp>
        <p:sp>
          <p:nvSpPr>
            <p:cNvPr id="11" name="TextBox 111">
              <a:extLst>
                <a:ext uri="{FF2B5EF4-FFF2-40B4-BE49-F238E27FC236}">
                  <a16:creationId xmlns:a16="http://schemas.microsoft.com/office/drawing/2014/main" id="{038BB028-C676-E889-AB76-685471EBA9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3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0DF3B71-6F60-8B53-EAB8-BC34EA60EA8A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81">
              <a:extLst>
                <a:ext uri="{FF2B5EF4-FFF2-40B4-BE49-F238E27FC236}">
                  <a16:creationId xmlns:a16="http://schemas.microsoft.com/office/drawing/2014/main" id="{7AB879D6-D431-EA05-B378-8E6F106FE389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8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14" name="TextBox 100">
            <a:extLst>
              <a:ext uri="{FF2B5EF4-FFF2-40B4-BE49-F238E27FC236}">
                <a16:creationId xmlns:a16="http://schemas.microsoft.com/office/drawing/2014/main" id="{B328A81E-00E8-4939-DBD6-11DE456D0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8408" y="2968870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0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" name="TextBox 101">
            <a:extLst>
              <a:ext uri="{FF2B5EF4-FFF2-40B4-BE49-F238E27FC236}">
                <a16:creationId xmlns:a16="http://schemas.microsoft.com/office/drawing/2014/main" id="{F6B9EB8E-987E-1E5C-9D27-C3035B9D3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275" y="2968870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16" name="组合 107">
            <a:extLst>
              <a:ext uri="{FF2B5EF4-FFF2-40B4-BE49-F238E27FC236}">
                <a16:creationId xmlns:a16="http://schemas.microsoft.com/office/drawing/2014/main" id="{D25357A6-0FE3-522E-3B6F-9CC752CE4321}"/>
              </a:ext>
            </a:extLst>
          </p:cNvPr>
          <p:cNvGrpSpPr>
            <a:grpSpLocks/>
          </p:cNvGrpSpPr>
          <p:nvPr/>
        </p:nvGrpSpPr>
        <p:grpSpPr bwMode="auto">
          <a:xfrm>
            <a:off x="4638638" y="1533771"/>
            <a:ext cx="2390654" cy="1428750"/>
            <a:chOff x="77877" y="2257321"/>
            <a:chExt cx="1792173" cy="1071681"/>
          </a:xfrm>
        </p:grpSpPr>
        <p:sp>
          <p:nvSpPr>
            <p:cNvPr id="17" name="TextBox 125">
              <a:extLst>
                <a:ext uri="{FF2B5EF4-FFF2-40B4-BE49-F238E27FC236}">
                  <a16:creationId xmlns:a16="http://schemas.microsoft.com/office/drawing/2014/main" id="{33440016-5081-7000-E6B0-9AEE2978CE73}"/>
                </a:ext>
              </a:extLst>
            </p:cNvPr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6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18" name="TextBox 103">
              <a:extLst>
                <a:ext uri="{FF2B5EF4-FFF2-40B4-BE49-F238E27FC236}">
                  <a16:creationId xmlns:a16="http://schemas.microsoft.com/office/drawing/2014/main" id="{3C3C0261-6827-A317-DECC-48A3ACF80F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19" name="TextBox 104">
              <a:extLst>
                <a:ext uri="{FF2B5EF4-FFF2-40B4-BE49-F238E27FC236}">
                  <a16:creationId xmlns:a16="http://schemas.microsoft.com/office/drawing/2014/main" id="{724B6740-A7D5-1F59-EDA4-2EC72023D8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>
                  <a:latin typeface="+mn-lt"/>
                </a:rPr>
                <a:t>2</a:t>
              </a:r>
              <a:endParaRPr lang="zh-CN" altLang="en-US" sz="4000" b="1">
                <a:latin typeface="+mn-lt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D556E45-7135-B0D0-9D3A-B0E1C23DD2FE}"/>
                </a:ext>
              </a:extLst>
            </p:cNvPr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129">
              <a:extLst>
                <a:ext uri="{FF2B5EF4-FFF2-40B4-BE49-F238E27FC236}">
                  <a16:creationId xmlns:a16="http://schemas.microsoft.com/office/drawing/2014/main" id="{8F20033E-A408-010B-4593-E475D41AF7E0}"/>
                </a:ext>
              </a:extLst>
            </p:cNvPr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4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2" name="TextBox 125">
              <a:extLst>
                <a:ext uri="{FF2B5EF4-FFF2-40B4-BE49-F238E27FC236}">
                  <a16:creationId xmlns:a16="http://schemas.microsoft.com/office/drawing/2014/main" id="{C0F48E00-97B5-054D-2535-A9B4370B3F75}"/>
                </a:ext>
              </a:extLst>
            </p:cNvPr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3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23" name="TextBox 136">
            <a:extLst>
              <a:ext uri="{FF2B5EF4-FFF2-40B4-BE49-F238E27FC236}">
                <a16:creationId xmlns:a16="http://schemas.microsoft.com/office/drawing/2014/main" id="{71D57598-9533-FE7D-608E-C3D73099B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9467" y="2977337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4" name="TextBox 137">
            <a:extLst>
              <a:ext uri="{FF2B5EF4-FFF2-40B4-BE49-F238E27FC236}">
                <a16:creationId xmlns:a16="http://schemas.microsoft.com/office/drawing/2014/main" id="{026052D2-4F1B-0017-4AAC-13955325E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0358" y="2977337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5" name="TextBox 140">
            <a:extLst>
              <a:ext uri="{FF2B5EF4-FFF2-40B4-BE49-F238E27FC236}">
                <a16:creationId xmlns:a16="http://schemas.microsoft.com/office/drawing/2014/main" id="{5BFE0959-C853-D568-798A-85911D6F9DA7}"/>
              </a:ext>
            </a:extLst>
          </p:cNvPr>
          <p:cNvSpPr txBox="1"/>
          <p:nvPr/>
        </p:nvSpPr>
        <p:spPr>
          <a:xfrm>
            <a:off x="2677584" y="2585753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TextBox 141">
            <a:extLst>
              <a:ext uri="{FF2B5EF4-FFF2-40B4-BE49-F238E27FC236}">
                <a16:creationId xmlns:a16="http://schemas.microsoft.com/office/drawing/2014/main" id="{94F555B4-4935-83F3-0A0D-A4AB73BC1E87}"/>
              </a:ext>
            </a:extLst>
          </p:cNvPr>
          <p:cNvSpPr txBox="1"/>
          <p:nvPr/>
        </p:nvSpPr>
        <p:spPr>
          <a:xfrm>
            <a:off x="5747190" y="2604804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7" name="组合 107">
            <a:extLst>
              <a:ext uri="{FF2B5EF4-FFF2-40B4-BE49-F238E27FC236}">
                <a16:creationId xmlns:a16="http://schemas.microsoft.com/office/drawing/2014/main" id="{3E7C4976-BF0E-CD81-7B05-CB7468BCBC3E}"/>
              </a:ext>
            </a:extLst>
          </p:cNvPr>
          <p:cNvGrpSpPr>
            <a:grpSpLocks/>
          </p:cNvGrpSpPr>
          <p:nvPr/>
        </p:nvGrpSpPr>
        <p:grpSpPr bwMode="auto">
          <a:xfrm>
            <a:off x="8162505" y="1533771"/>
            <a:ext cx="2403616" cy="1428750"/>
            <a:chOff x="68160" y="2257321"/>
            <a:chExt cx="1801890" cy="1071681"/>
          </a:xfrm>
        </p:grpSpPr>
        <p:sp>
          <p:nvSpPr>
            <p:cNvPr id="28" name="TextBox 125">
              <a:extLst>
                <a:ext uri="{FF2B5EF4-FFF2-40B4-BE49-F238E27FC236}">
                  <a16:creationId xmlns:a16="http://schemas.microsoft.com/office/drawing/2014/main" id="{01C2B627-9701-C98C-DA8B-3C75DEB580E3}"/>
                </a:ext>
              </a:extLst>
            </p:cNvPr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6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9" name="TextBox 103">
              <a:extLst>
                <a:ext uri="{FF2B5EF4-FFF2-40B4-BE49-F238E27FC236}">
                  <a16:creationId xmlns:a16="http://schemas.microsoft.com/office/drawing/2014/main" id="{AC363EE4-25E2-269E-6FA7-055430FD35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30" name="TextBox 104">
              <a:extLst>
                <a:ext uri="{FF2B5EF4-FFF2-40B4-BE49-F238E27FC236}">
                  <a16:creationId xmlns:a16="http://schemas.microsoft.com/office/drawing/2014/main" id="{13D48ECE-7671-ECA7-EFFE-18F932A4D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5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FD1C7ED-63F4-6B0D-7471-76CDC93EDB6D}"/>
                </a:ext>
              </a:extLst>
            </p:cNvPr>
            <p:cNvCxnSpPr/>
            <p:nvPr/>
          </p:nvCxnSpPr>
          <p:spPr>
            <a:xfrm>
              <a:off x="68160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129">
              <a:extLst>
                <a:ext uri="{FF2B5EF4-FFF2-40B4-BE49-F238E27FC236}">
                  <a16:creationId xmlns:a16="http://schemas.microsoft.com/office/drawing/2014/main" id="{1D835F78-2E85-2492-4B99-28D7F873120B}"/>
                </a:ext>
              </a:extLst>
            </p:cNvPr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3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33" name="TextBox 125">
              <a:extLst>
                <a:ext uri="{FF2B5EF4-FFF2-40B4-BE49-F238E27FC236}">
                  <a16:creationId xmlns:a16="http://schemas.microsoft.com/office/drawing/2014/main" id="{BE69A8F9-D30F-1E42-BD16-43B607969D22}"/>
                </a:ext>
              </a:extLst>
            </p:cNvPr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1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34" name="TextBox 136">
            <a:extLst>
              <a:ext uri="{FF2B5EF4-FFF2-40B4-BE49-F238E27FC236}">
                <a16:creationId xmlns:a16="http://schemas.microsoft.com/office/drawing/2014/main" id="{ABEA07A8-9B83-D4A4-18C0-070F97821A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2176" y="2977337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0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5" name="TextBox 137">
            <a:extLst>
              <a:ext uri="{FF2B5EF4-FFF2-40B4-BE49-F238E27FC236}">
                <a16:creationId xmlns:a16="http://schemas.microsoft.com/office/drawing/2014/main" id="{1AF75592-EBED-B7EB-D1DB-CC93DE95E7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7187" y="2977337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5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6" name="TextBox 141">
            <a:extLst>
              <a:ext uri="{FF2B5EF4-FFF2-40B4-BE49-F238E27FC236}">
                <a16:creationId xmlns:a16="http://schemas.microsoft.com/office/drawing/2014/main" id="{E5F335A7-2179-5357-0FE2-43FA055C67D8}"/>
              </a:ext>
            </a:extLst>
          </p:cNvPr>
          <p:cNvSpPr txBox="1"/>
          <p:nvPr/>
        </p:nvSpPr>
        <p:spPr>
          <a:xfrm>
            <a:off x="9723967" y="2604804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EC44F8A-6044-6726-3560-F7E73B86B713}"/>
              </a:ext>
            </a:extLst>
          </p:cNvPr>
          <p:cNvSpPr txBox="1"/>
          <p:nvPr/>
        </p:nvSpPr>
        <p:spPr>
          <a:xfrm>
            <a:off x="1492370" y="4029603"/>
            <a:ext cx="9207260" cy="20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独立计算；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说一说列竖式计算的具体步骤，在计算过程中有哪些需要注意的点。</a:t>
            </a:r>
          </a:p>
        </p:txBody>
      </p:sp>
      <p:sp>
        <p:nvSpPr>
          <p:cNvPr id="40" name="TextBox 136">
            <a:extLst>
              <a:ext uri="{FF2B5EF4-FFF2-40B4-BE49-F238E27FC236}">
                <a16:creationId xmlns:a16="http://schemas.microsoft.com/office/drawing/2014/main" id="{A3C8F8E4-EA40-037B-11B3-1724ECA8C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124" y="2977337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7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1" name="TextBox 141">
            <a:extLst>
              <a:ext uri="{FF2B5EF4-FFF2-40B4-BE49-F238E27FC236}">
                <a16:creationId xmlns:a16="http://schemas.microsoft.com/office/drawing/2014/main" id="{1DED123C-EF21-957F-4AF6-DF73BCE9DFCF}"/>
              </a:ext>
            </a:extLst>
          </p:cNvPr>
          <p:cNvSpPr txBox="1"/>
          <p:nvPr/>
        </p:nvSpPr>
        <p:spPr>
          <a:xfrm>
            <a:off x="9249514" y="2604804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2" name="TextBox 136">
            <a:extLst>
              <a:ext uri="{FF2B5EF4-FFF2-40B4-BE49-F238E27FC236}">
                <a16:creationId xmlns:a16="http://schemas.microsoft.com/office/drawing/2014/main" id="{F819CCEF-D238-013E-B40F-7CEE5A7AD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5580" y="2977337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235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  <p:bldP spid="24" grpId="0"/>
      <p:bldP spid="25" grpId="0"/>
      <p:bldP spid="26" grpId="0"/>
      <p:bldP spid="34" grpId="0"/>
      <p:bldP spid="35" grpId="0"/>
      <p:bldP spid="36" grpId="0"/>
      <p:bldP spid="37" grpId="0" uiExpand="1" build="p"/>
      <p:bldP spid="40" grpId="0"/>
      <p:bldP spid="41" grpId="0"/>
      <p:bldP spid="42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2989</TotalTime>
  <Words>705</Words>
  <Application>Microsoft Office PowerPoint</Application>
  <PresentationFormat>宽屏</PresentationFormat>
  <Paragraphs>192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FZSSK--GBK1-0</vt:lpstr>
      <vt:lpstr>FZYBKSJW--GB1-0</vt:lpstr>
      <vt:lpstr>等线</vt:lpstr>
      <vt:lpstr>等线 Light</vt:lpstr>
      <vt:lpstr>方正卡通简体</vt:lpstr>
      <vt:lpstr>方正字迹-龙吟体 简</vt:lpstr>
      <vt:lpstr>黑体</vt:lpstr>
      <vt:lpstr>华文细黑</vt:lpstr>
      <vt:lpstr>楷体</vt:lpstr>
      <vt:lpstr>宋体</vt:lpstr>
      <vt:lpstr>Arial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495</cp:revision>
  <dcterms:created xsi:type="dcterms:W3CDTF">2015-08-27T07:30:00Z</dcterms:created>
  <dcterms:modified xsi:type="dcterms:W3CDTF">2025-11-15T01:31:33Z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